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9" r:id="rId3"/>
    <p:sldId id="259" r:id="rId4"/>
    <p:sldId id="257" r:id="rId5"/>
    <p:sldId id="297" r:id="rId6"/>
    <p:sldId id="258" r:id="rId7"/>
    <p:sldId id="295" r:id="rId8"/>
    <p:sldId id="270" r:id="rId9"/>
    <p:sldId id="298" r:id="rId10"/>
    <p:sldId id="266" r:id="rId11"/>
    <p:sldId id="260" r:id="rId12"/>
    <p:sldId id="296" r:id="rId13"/>
    <p:sldId id="272" r:id="rId14"/>
    <p:sldId id="273" r:id="rId15"/>
    <p:sldId id="275" r:id="rId16"/>
    <p:sldId id="299" r:id="rId17"/>
    <p:sldId id="276" r:id="rId18"/>
    <p:sldId id="277" r:id="rId19"/>
    <p:sldId id="279" r:id="rId20"/>
    <p:sldId id="261" r:id="rId21"/>
    <p:sldId id="262" r:id="rId22"/>
    <p:sldId id="282" r:id="rId23"/>
    <p:sldId id="288" r:id="rId24"/>
  </p:sldIdLst>
  <p:sldSz cx="12192000" cy="6858000"/>
  <p:notesSz cx="6858000" cy="9144000"/>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51" autoAdjust="0"/>
    <p:restoredTop sz="94660"/>
  </p:normalViewPr>
  <p:slideViewPr>
    <p:cSldViewPr snapToGrid="0">
      <p:cViewPr varScale="1">
        <p:scale>
          <a:sx n="98" d="100"/>
          <a:sy n="98" d="100"/>
        </p:scale>
        <p:origin x="220" y="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sp>
        <p:nvSpPr>
          <p:cNvPr id="2" name="Tittel 1"/>
          <p:cNvSpPr>
            <a:spLocks noGrp="1"/>
          </p:cNvSpPr>
          <p:nvPr>
            <p:ph type="ctrTitle"/>
          </p:nvPr>
        </p:nvSpPr>
        <p:spPr>
          <a:xfrm>
            <a:off x="1524000" y="1122363"/>
            <a:ext cx="9144000" cy="2387600"/>
          </a:xfrm>
        </p:spPr>
        <p:txBody>
          <a:bodyPr anchor="b"/>
          <a:lstStyle>
            <a:lvl1pPr algn="ctr">
              <a:defRPr sz="6000"/>
            </a:lvl1pPr>
          </a:lstStyle>
          <a:p>
            <a:r>
              <a:rPr lang="nb-NO"/>
              <a:t>Klikk for å redigere tittelstil</a:t>
            </a:r>
          </a:p>
        </p:txBody>
      </p:sp>
      <p:sp>
        <p:nvSpPr>
          <p:cNvPr id="3" name="Undertit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p>
        </p:txBody>
      </p:sp>
      <p:sp>
        <p:nvSpPr>
          <p:cNvPr id="4" name="Plassholder for dato 3"/>
          <p:cNvSpPr>
            <a:spLocks noGrp="1"/>
          </p:cNvSpPr>
          <p:nvPr>
            <p:ph type="dt" sz="half" idx="10"/>
          </p:nvPr>
        </p:nvSpPr>
        <p:spPr/>
        <p:txBody>
          <a:bodyPr/>
          <a:lstStyle/>
          <a:p>
            <a:fld id="{1BA9B5BB-6AD0-4FEE-8397-DDDF40712213}" type="datetimeFigureOut">
              <a:rPr lang="nb-NO" smtClean="0"/>
              <a:t>19.12.2024</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54DBA294-9D43-43E3-A5DC-C0B6DA01E1AF}" type="slidenum">
              <a:rPr lang="nb-NO" smtClean="0"/>
              <a:t>‹#›</a:t>
            </a:fld>
            <a:endParaRPr lang="nb-NO"/>
          </a:p>
        </p:txBody>
      </p:sp>
    </p:spTree>
    <p:extLst>
      <p:ext uri="{BB962C8B-B14F-4D97-AF65-F5344CB8AC3E}">
        <p14:creationId xmlns:p14="http://schemas.microsoft.com/office/powerpoint/2010/main" val="6422575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loddrett tekst 2"/>
          <p:cNvSpPr>
            <a:spLocks noGrp="1"/>
          </p:cNvSpPr>
          <p:nvPr>
            <p:ph type="body" orient="vert" idx="1"/>
          </p:nvPr>
        </p:nvSpPr>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p:cNvSpPr>
            <a:spLocks noGrp="1"/>
          </p:cNvSpPr>
          <p:nvPr>
            <p:ph type="dt" sz="half" idx="10"/>
          </p:nvPr>
        </p:nvSpPr>
        <p:spPr/>
        <p:txBody>
          <a:bodyPr/>
          <a:lstStyle/>
          <a:p>
            <a:fld id="{1BA9B5BB-6AD0-4FEE-8397-DDDF40712213}" type="datetimeFigureOut">
              <a:rPr lang="nb-NO" smtClean="0"/>
              <a:t>19.12.2024</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54DBA294-9D43-43E3-A5DC-C0B6DA01E1AF}" type="slidenum">
              <a:rPr lang="nb-NO" smtClean="0"/>
              <a:t>‹#›</a:t>
            </a:fld>
            <a:endParaRPr lang="nb-NO"/>
          </a:p>
        </p:txBody>
      </p:sp>
    </p:spTree>
    <p:extLst>
      <p:ext uri="{BB962C8B-B14F-4D97-AF65-F5344CB8AC3E}">
        <p14:creationId xmlns:p14="http://schemas.microsoft.com/office/powerpoint/2010/main" val="35916309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p:cNvSpPr>
            <a:spLocks noGrp="1"/>
          </p:cNvSpPr>
          <p:nvPr>
            <p:ph type="title" orient="vert"/>
          </p:nvPr>
        </p:nvSpPr>
        <p:spPr>
          <a:xfrm>
            <a:off x="8724900" y="365125"/>
            <a:ext cx="2628900" cy="5811838"/>
          </a:xfrm>
        </p:spPr>
        <p:txBody>
          <a:bodyPr vert="eaVert"/>
          <a:lstStyle/>
          <a:p>
            <a:r>
              <a:rPr lang="nb-NO"/>
              <a:t>Klikk for å redigere tittelstil</a:t>
            </a:r>
          </a:p>
        </p:txBody>
      </p:sp>
      <p:sp>
        <p:nvSpPr>
          <p:cNvPr id="3" name="Plassholder for loddrett tekst 2"/>
          <p:cNvSpPr>
            <a:spLocks noGrp="1"/>
          </p:cNvSpPr>
          <p:nvPr>
            <p:ph type="body" orient="vert" idx="1"/>
          </p:nvPr>
        </p:nvSpPr>
        <p:spPr>
          <a:xfrm>
            <a:off x="838200" y="365125"/>
            <a:ext cx="7734300" cy="5811838"/>
          </a:xfrm>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p:cNvSpPr>
            <a:spLocks noGrp="1"/>
          </p:cNvSpPr>
          <p:nvPr>
            <p:ph type="dt" sz="half" idx="10"/>
          </p:nvPr>
        </p:nvSpPr>
        <p:spPr/>
        <p:txBody>
          <a:bodyPr/>
          <a:lstStyle/>
          <a:p>
            <a:fld id="{1BA9B5BB-6AD0-4FEE-8397-DDDF40712213}" type="datetimeFigureOut">
              <a:rPr lang="nb-NO" smtClean="0"/>
              <a:t>19.12.2024</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54DBA294-9D43-43E3-A5DC-C0B6DA01E1AF}" type="slidenum">
              <a:rPr lang="nb-NO" smtClean="0"/>
              <a:t>‹#›</a:t>
            </a:fld>
            <a:endParaRPr lang="nb-NO"/>
          </a:p>
        </p:txBody>
      </p:sp>
    </p:spTree>
    <p:extLst>
      <p:ext uri="{BB962C8B-B14F-4D97-AF65-F5344CB8AC3E}">
        <p14:creationId xmlns:p14="http://schemas.microsoft.com/office/powerpoint/2010/main" val="24604319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innhold 2"/>
          <p:cNvSpPr>
            <a:spLocks noGrp="1"/>
          </p:cNvSpPr>
          <p:nvPr>
            <p:ph idx="1"/>
          </p:nvPr>
        </p:nvSpPr>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p:cNvSpPr>
            <a:spLocks noGrp="1"/>
          </p:cNvSpPr>
          <p:nvPr>
            <p:ph type="dt" sz="half" idx="10"/>
          </p:nvPr>
        </p:nvSpPr>
        <p:spPr/>
        <p:txBody>
          <a:bodyPr/>
          <a:lstStyle/>
          <a:p>
            <a:fld id="{1BA9B5BB-6AD0-4FEE-8397-DDDF40712213}" type="datetimeFigureOut">
              <a:rPr lang="nb-NO" smtClean="0"/>
              <a:t>19.12.2024</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54DBA294-9D43-43E3-A5DC-C0B6DA01E1AF}" type="slidenum">
              <a:rPr lang="nb-NO" smtClean="0"/>
              <a:t>‹#›</a:t>
            </a:fld>
            <a:endParaRPr lang="nb-NO"/>
          </a:p>
        </p:txBody>
      </p:sp>
    </p:spTree>
    <p:extLst>
      <p:ext uri="{BB962C8B-B14F-4D97-AF65-F5344CB8AC3E}">
        <p14:creationId xmlns:p14="http://schemas.microsoft.com/office/powerpoint/2010/main" val="33042796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Deloverskrift">
    <p:spTree>
      <p:nvGrpSpPr>
        <p:cNvPr id="1" name=""/>
        <p:cNvGrpSpPr/>
        <p:nvPr/>
      </p:nvGrpSpPr>
      <p:grpSpPr>
        <a:xfrm>
          <a:off x="0" y="0"/>
          <a:ext cx="0" cy="0"/>
          <a:chOff x="0" y="0"/>
          <a:chExt cx="0" cy="0"/>
        </a:xfrm>
      </p:grpSpPr>
      <p:sp>
        <p:nvSpPr>
          <p:cNvPr id="2" name="Tittel 1"/>
          <p:cNvSpPr>
            <a:spLocks noGrp="1"/>
          </p:cNvSpPr>
          <p:nvPr>
            <p:ph type="title"/>
          </p:nvPr>
        </p:nvSpPr>
        <p:spPr>
          <a:xfrm>
            <a:off x="831850" y="1709738"/>
            <a:ext cx="10515600" cy="2852737"/>
          </a:xfrm>
        </p:spPr>
        <p:txBody>
          <a:bodyPr anchor="b"/>
          <a:lstStyle>
            <a:lvl1pPr>
              <a:defRPr sz="6000"/>
            </a:lvl1pPr>
          </a:lstStyle>
          <a:p>
            <a:r>
              <a:rPr lang="nb-NO"/>
              <a:t>Klikk for å redigere tittelstil</a:t>
            </a:r>
          </a:p>
        </p:txBody>
      </p:sp>
      <p:sp>
        <p:nvSpPr>
          <p:cNvPr id="3" name="Plassholder f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b-NO"/>
              <a:t>Klikk for å redigere tekststiler i malen</a:t>
            </a:r>
          </a:p>
        </p:txBody>
      </p:sp>
      <p:sp>
        <p:nvSpPr>
          <p:cNvPr id="4" name="Plassholder for dato 3"/>
          <p:cNvSpPr>
            <a:spLocks noGrp="1"/>
          </p:cNvSpPr>
          <p:nvPr>
            <p:ph type="dt" sz="half" idx="10"/>
          </p:nvPr>
        </p:nvSpPr>
        <p:spPr/>
        <p:txBody>
          <a:bodyPr/>
          <a:lstStyle/>
          <a:p>
            <a:fld id="{1BA9B5BB-6AD0-4FEE-8397-DDDF40712213}" type="datetimeFigureOut">
              <a:rPr lang="nb-NO" smtClean="0"/>
              <a:t>19.12.2024</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54DBA294-9D43-43E3-A5DC-C0B6DA01E1AF}" type="slidenum">
              <a:rPr lang="nb-NO" smtClean="0"/>
              <a:t>‹#›</a:t>
            </a:fld>
            <a:endParaRPr lang="nb-NO"/>
          </a:p>
        </p:txBody>
      </p:sp>
    </p:spTree>
    <p:extLst>
      <p:ext uri="{BB962C8B-B14F-4D97-AF65-F5344CB8AC3E}">
        <p14:creationId xmlns:p14="http://schemas.microsoft.com/office/powerpoint/2010/main" val="9074789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innhold 2"/>
          <p:cNvSpPr>
            <a:spLocks noGrp="1"/>
          </p:cNvSpPr>
          <p:nvPr>
            <p:ph sz="half" idx="1"/>
          </p:nvPr>
        </p:nvSpPr>
        <p:spPr>
          <a:xfrm>
            <a:off x="838200" y="1825625"/>
            <a:ext cx="5181600" cy="435133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innhold 3"/>
          <p:cNvSpPr>
            <a:spLocks noGrp="1"/>
          </p:cNvSpPr>
          <p:nvPr>
            <p:ph sz="half" idx="2"/>
          </p:nvPr>
        </p:nvSpPr>
        <p:spPr>
          <a:xfrm>
            <a:off x="6172200" y="1825625"/>
            <a:ext cx="5181600" cy="435133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dato 4"/>
          <p:cNvSpPr>
            <a:spLocks noGrp="1"/>
          </p:cNvSpPr>
          <p:nvPr>
            <p:ph type="dt" sz="half" idx="10"/>
          </p:nvPr>
        </p:nvSpPr>
        <p:spPr/>
        <p:txBody>
          <a:bodyPr/>
          <a:lstStyle/>
          <a:p>
            <a:fld id="{1BA9B5BB-6AD0-4FEE-8397-DDDF40712213}" type="datetimeFigureOut">
              <a:rPr lang="nb-NO" smtClean="0"/>
              <a:t>19.12.2024</a:t>
            </a:fld>
            <a:endParaRPr lang="nb-NO"/>
          </a:p>
        </p:txBody>
      </p:sp>
      <p:sp>
        <p:nvSpPr>
          <p:cNvPr id="6" name="Plassholder for bunntekst 5"/>
          <p:cNvSpPr>
            <a:spLocks noGrp="1"/>
          </p:cNvSpPr>
          <p:nvPr>
            <p:ph type="ftr" sz="quarter" idx="11"/>
          </p:nvPr>
        </p:nvSpPr>
        <p:spPr/>
        <p:txBody>
          <a:bodyPr/>
          <a:lstStyle/>
          <a:p>
            <a:endParaRPr lang="nb-NO"/>
          </a:p>
        </p:txBody>
      </p:sp>
      <p:sp>
        <p:nvSpPr>
          <p:cNvPr id="7" name="Plassholder for lysbildenummer 6"/>
          <p:cNvSpPr>
            <a:spLocks noGrp="1"/>
          </p:cNvSpPr>
          <p:nvPr>
            <p:ph type="sldNum" sz="quarter" idx="12"/>
          </p:nvPr>
        </p:nvSpPr>
        <p:spPr/>
        <p:txBody>
          <a:bodyPr/>
          <a:lstStyle/>
          <a:p>
            <a:fld id="{54DBA294-9D43-43E3-A5DC-C0B6DA01E1AF}" type="slidenum">
              <a:rPr lang="nb-NO" smtClean="0"/>
              <a:t>‹#›</a:t>
            </a:fld>
            <a:endParaRPr lang="nb-NO"/>
          </a:p>
        </p:txBody>
      </p:sp>
    </p:spTree>
    <p:extLst>
      <p:ext uri="{BB962C8B-B14F-4D97-AF65-F5344CB8AC3E}">
        <p14:creationId xmlns:p14="http://schemas.microsoft.com/office/powerpoint/2010/main" val="4016613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p:cNvSpPr>
            <a:spLocks noGrp="1"/>
          </p:cNvSpPr>
          <p:nvPr>
            <p:ph type="title"/>
          </p:nvPr>
        </p:nvSpPr>
        <p:spPr>
          <a:xfrm>
            <a:off x="839788" y="365125"/>
            <a:ext cx="10515600" cy="1325563"/>
          </a:xfrm>
        </p:spPr>
        <p:txBody>
          <a:bodyPr/>
          <a:lstStyle/>
          <a:p>
            <a:r>
              <a:rPr lang="nb-NO"/>
              <a:t>Klikk for å redigere tittelstil</a:t>
            </a:r>
          </a:p>
        </p:txBody>
      </p:sp>
      <p:sp>
        <p:nvSpPr>
          <p:cNvPr id="3" name="Plassholder f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4" name="Plassholder for innhold 3"/>
          <p:cNvSpPr>
            <a:spLocks noGrp="1"/>
          </p:cNvSpPr>
          <p:nvPr>
            <p:ph sz="half" idx="2"/>
          </p:nvPr>
        </p:nvSpPr>
        <p:spPr>
          <a:xfrm>
            <a:off x="839788" y="2505075"/>
            <a:ext cx="5157787" cy="368458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6" name="Plassholder for innhold 5"/>
          <p:cNvSpPr>
            <a:spLocks noGrp="1"/>
          </p:cNvSpPr>
          <p:nvPr>
            <p:ph sz="quarter" idx="4"/>
          </p:nvPr>
        </p:nvSpPr>
        <p:spPr>
          <a:xfrm>
            <a:off x="6172200" y="2505075"/>
            <a:ext cx="5183188" cy="368458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7" name="Plassholder for dato 6"/>
          <p:cNvSpPr>
            <a:spLocks noGrp="1"/>
          </p:cNvSpPr>
          <p:nvPr>
            <p:ph type="dt" sz="half" idx="10"/>
          </p:nvPr>
        </p:nvSpPr>
        <p:spPr/>
        <p:txBody>
          <a:bodyPr/>
          <a:lstStyle/>
          <a:p>
            <a:fld id="{1BA9B5BB-6AD0-4FEE-8397-DDDF40712213}" type="datetimeFigureOut">
              <a:rPr lang="nb-NO" smtClean="0"/>
              <a:t>19.12.2024</a:t>
            </a:fld>
            <a:endParaRPr lang="nb-NO"/>
          </a:p>
        </p:txBody>
      </p:sp>
      <p:sp>
        <p:nvSpPr>
          <p:cNvPr id="8" name="Plassholder for bunntekst 7"/>
          <p:cNvSpPr>
            <a:spLocks noGrp="1"/>
          </p:cNvSpPr>
          <p:nvPr>
            <p:ph type="ftr" sz="quarter" idx="11"/>
          </p:nvPr>
        </p:nvSpPr>
        <p:spPr/>
        <p:txBody>
          <a:bodyPr/>
          <a:lstStyle/>
          <a:p>
            <a:endParaRPr lang="nb-NO"/>
          </a:p>
        </p:txBody>
      </p:sp>
      <p:sp>
        <p:nvSpPr>
          <p:cNvPr id="9" name="Plassholder for lysbildenummer 8"/>
          <p:cNvSpPr>
            <a:spLocks noGrp="1"/>
          </p:cNvSpPr>
          <p:nvPr>
            <p:ph type="sldNum" sz="quarter" idx="12"/>
          </p:nvPr>
        </p:nvSpPr>
        <p:spPr/>
        <p:txBody>
          <a:bodyPr/>
          <a:lstStyle/>
          <a:p>
            <a:fld id="{54DBA294-9D43-43E3-A5DC-C0B6DA01E1AF}" type="slidenum">
              <a:rPr lang="nb-NO" smtClean="0"/>
              <a:t>‹#›</a:t>
            </a:fld>
            <a:endParaRPr lang="nb-NO"/>
          </a:p>
        </p:txBody>
      </p:sp>
    </p:spTree>
    <p:extLst>
      <p:ext uri="{BB962C8B-B14F-4D97-AF65-F5344CB8AC3E}">
        <p14:creationId xmlns:p14="http://schemas.microsoft.com/office/powerpoint/2010/main" val="3408295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dato 2"/>
          <p:cNvSpPr>
            <a:spLocks noGrp="1"/>
          </p:cNvSpPr>
          <p:nvPr>
            <p:ph type="dt" sz="half" idx="10"/>
          </p:nvPr>
        </p:nvSpPr>
        <p:spPr/>
        <p:txBody>
          <a:bodyPr/>
          <a:lstStyle/>
          <a:p>
            <a:fld id="{1BA9B5BB-6AD0-4FEE-8397-DDDF40712213}" type="datetimeFigureOut">
              <a:rPr lang="nb-NO" smtClean="0"/>
              <a:t>19.12.2024</a:t>
            </a:fld>
            <a:endParaRPr lang="nb-NO"/>
          </a:p>
        </p:txBody>
      </p:sp>
      <p:sp>
        <p:nvSpPr>
          <p:cNvPr id="4" name="Plassholder for bunntekst 3"/>
          <p:cNvSpPr>
            <a:spLocks noGrp="1"/>
          </p:cNvSpPr>
          <p:nvPr>
            <p:ph type="ftr" sz="quarter" idx="11"/>
          </p:nvPr>
        </p:nvSpPr>
        <p:spPr/>
        <p:txBody>
          <a:bodyPr/>
          <a:lstStyle/>
          <a:p>
            <a:endParaRPr lang="nb-NO"/>
          </a:p>
        </p:txBody>
      </p:sp>
      <p:sp>
        <p:nvSpPr>
          <p:cNvPr id="5" name="Plassholder for lysbildenummer 4"/>
          <p:cNvSpPr>
            <a:spLocks noGrp="1"/>
          </p:cNvSpPr>
          <p:nvPr>
            <p:ph type="sldNum" sz="quarter" idx="12"/>
          </p:nvPr>
        </p:nvSpPr>
        <p:spPr/>
        <p:txBody>
          <a:bodyPr/>
          <a:lstStyle/>
          <a:p>
            <a:fld id="{54DBA294-9D43-43E3-A5DC-C0B6DA01E1AF}" type="slidenum">
              <a:rPr lang="nb-NO" smtClean="0"/>
              <a:t>‹#›</a:t>
            </a:fld>
            <a:endParaRPr lang="nb-NO"/>
          </a:p>
        </p:txBody>
      </p:sp>
    </p:spTree>
    <p:extLst>
      <p:ext uri="{BB962C8B-B14F-4D97-AF65-F5344CB8AC3E}">
        <p14:creationId xmlns:p14="http://schemas.microsoft.com/office/powerpoint/2010/main" val="21520548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Plassholder for dato 1"/>
          <p:cNvSpPr>
            <a:spLocks noGrp="1"/>
          </p:cNvSpPr>
          <p:nvPr>
            <p:ph type="dt" sz="half" idx="10"/>
          </p:nvPr>
        </p:nvSpPr>
        <p:spPr/>
        <p:txBody>
          <a:bodyPr/>
          <a:lstStyle/>
          <a:p>
            <a:fld id="{1BA9B5BB-6AD0-4FEE-8397-DDDF40712213}" type="datetimeFigureOut">
              <a:rPr lang="nb-NO" smtClean="0"/>
              <a:t>19.12.2024</a:t>
            </a:fld>
            <a:endParaRPr lang="nb-NO"/>
          </a:p>
        </p:txBody>
      </p:sp>
      <p:sp>
        <p:nvSpPr>
          <p:cNvPr id="3" name="Plassholder for bunntekst 2"/>
          <p:cNvSpPr>
            <a:spLocks noGrp="1"/>
          </p:cNvSpPr>
          <p:nvPr>
            <p:ph type="ftr" sz="quarter" idx="11"/>
          </p:nvPr>
        </p:nvSpPr>
        <p:spPr/>
        <p:txBody>
          <a:bodyPr/>
          <a:lstStyle/>
          <a:p>
            <a:endParaRPr lang="nb-NO"/>
          </a:p>
        </p:txBody>
      </p:sp>
      <p:sp>
        <p:nvSpPr>
          <p:cNvPr id="4" name="Plassholder for lysbildenummer 3"/>
          <p:cNvSpPr>
            <a:spLocks noGrp="1"/>
          </p:cNvSpPr>
          <p:nvPr>
            <p:ph type="sldNum" sz="quarter" idx="12"/>
          </p:nvPr>
        </p:nvSpPr>
        <p:spPr/>
        <p:txBody>
          <a:bodyPr/>
          <a:lstStyle/>
          <a:p>
            <a:fld id="{54DBA294-9D43-43E3-A5DC-C0B6DA01E1AF}" type="slidenum">
              <a:rPr lang="nb-NO" smtClean="0"/>
              <a:t>‹#›</a:t>
            </a:fld>
            <a:endParaRPr lang="nb-NO"/>
          </a:p>
        </p:txBody>
      </p:sp>
    </p:spTree>
    <p:extLst>
      <p:ext uri="{BB962C8B-B14F-4D97-AF65-F5344CB8AC3E}">
        <p14:creationId xmlns:p14="http://schemas.microsoft.com/office/powerpoint/2010/main" val="14123849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p:cNvSpPr>
            <a:spLocks noGrp="1"/>
          </p:cNvSpPr>
          <p:nvPr>
            <p:ph type="title"/>
          </p:nvPr>
        </p:nvSpPr>
        <p:spPr>
          <a:xfrm>
            <a:off x="839788" y="457200"/>
            <a:ext cx="3932237" cy="1600200"/>
          </a:xfrm>
        </p:spPr>
        <p:txBody>
          <a:bodyPr anchor="b"/>
          <a:lstStyle>
            <a:lvl1pPr>
              <a:defRPr sz="3200"/>
            </a:lvl1pPr>
          </a:lstStyle>
          <a:p>
            <a:r>
              <a:rPr lang="nb-NO"/>
              <a:t>Klikk for å redigere tittelstil</a:t>
            </a:r>
          </a:p>
        </p:txBody>
      </p:sp>
      <p:sp>
        <p:nvSpPr>
          <p:cNvPr id="3" name="Plassholder for innhol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a:t>Klikk for å redigere tekststiler i malen</a:t>
            </a:r>
          </a:p>
        </p:txBody>
      </p:sp>
      <p:sp>
        <p:nvSpPr>
          <p:cNvPr id="5" name="Plassholder for dato 4"/>
          <p:cNvSpPr>
            <a:spLocks noGrp="1"/>
          </p:cNvSpPr>
          <p:nvPr>
            <p:ph type="dt" sz="half" idx="10"/>
          </p:nvPr>
        </p:nvSpPr>
        <p:spPr/>
        <p:txBody>
          <a:bodyPr/>
          <a:lstStyle/>
          <a:p>
            <a:fld id="{1BA9B5BB-6AD0-4FEE-8397-DDDF40712213}" type="datetimeFigureOut">
              <a:rPr lang="nb-NO" smtClean="0"/>
              <a:t>19.12.2024</a:t>
            </a:fld>
            <a:endParaRPr lang="nb-NO"/>
          </a:p>
        </p:txBody>
      </p:sp>
      <p:sp>
        <p:nvSpPr>
          <p:cNvPr id="6" name="Plassholder for bunntekst 5"/>
          <p:cNvSpPr>
            <a:spLocks noGrp="1"/>
          </p:cNvSpPr>
          <p:nvPr>
            <p:ph type="ftr" sz="quarter" idx="11"/>
          </p:nvPr>
        </p:nvSpPr>
        <p:spPr/>
        <p:txBody>
          <a:bodyPr/>
          <a:lstStyle/>
          <a:p>
            <a:endParaRPr lang="nb-NO"/>
          </a:p>
        </p:txBody>
      </p:sp>
      <p:sp>
        <p:nvSpPr>
          <p:cNvPr id="7" name="Plassholder for lysbildenummer 6"/>
          <p:cNvSpPr>
            <a:spLocks noGrp="1"/>
          </p:cNvSpPr>
          <p:nvPr>
            <p:ph type="sldNum" sz="quarter" idx="12"/>
          </p:nvPr>
        </p:nvSpPr>
        <p:spPr/>
        <p:txBody>
          <a:bodyPr/>
          <a:lstStyle/>
          <a:p>
            <a:fld id="{54DBA294-9D43-43E3-A5DC-C0B6DA01E1AF}" type="slidenum">
              <a:rPr lang="nb-NO" smtClean="0"/>
              <a:t>‹#›</a:t>
            </a:fld>
            <a:endParaRPr lang="nb-NO"/>
          </a:p>
        </p:txBody>
      </p:sp>
    </p:spTree>
    <p:extLst>
      <p:ext uri="{BB962C8B-B14F-4D97-AF65-F5344CB8AC3E}">
        <p14:creationId xmlns:p14="http://schemas.microsoft.com/office/powerpoint/2010/main" val="1829339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p:cNvSpPr>
            <a:spLocks noGrp="1"/>
          </p:cNvSpPr>
          <p:nvPr>
            <p:ph type="title"/>
          </p:nvPr>
        </p:nvSpPr>
        <p:spPr>
          <a:xfrm>
            <a:off x="839788" y="457200"/>
            <a:ext cx="3932237" cy="1600200"/>
          </a:xfrm>
        </p:spPr>
        <p:txBody>
          <a:bodyPr anchor="b"/>
          <a:lstStyle>
            <a:lvl1pPr>
              <a:defRPr sz="3200"/>
            </a:lvl1pPr>
          </a:lstStyle>
          <a:p>
            <a:r>
              <a:rPr lang="nb-NO"/>
              <a:t>Klikk for å redigere tittelstil</a:t>
            </a:r>
          </a:p>
        </p:txBody>
      </p:sp>
      <p:sp>
        <p:nvSpPr>
          <p:cNvPr id="3" name="Plassholder for bild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b-NO"/>
          </a:p>
        </p:txBody>
      </p:sp>
      <p:sp>
        <p:nvSpPr>
          <p:cNvPr id="4" name="Plassholder f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a:t>Klikk for å redigere tekststiler i malen</a:t>
            </a:r>
          </a:p>
        </p:txBody>
      </p:sp>
      <p:sp>
        <p:nvSpPr>
          <p:cNvPr id="5" name="Plassholder for dato 4"/>
          <p:cNvSpPr>
            <a:spLocks noGrp="1"/>
          </p:cNvSpPr>
          <p:nvPr>
            <p:ph type="dt" sz="half" idx="10"/>
          </p:nvPr>
        </p:nvSpPr>
        <p:spPr/>
        <p:txBody>
          <a:bodyPr/>
          <a:lstStyle/>
          <a:p>
            <a:fld id="{1BA9B5BB-6AD0-4FEE-8397-DDDF40712213}" type="datetimeFigureOut">
              <a:rPr lang="nb-NO" smtClean="0"/>
              <a:t>19.12.2024</a:t>
            </a:fld>
            <a:endParaRPr lang="nb-NO"/>
          </a:p>
        </p:txBody>
      </p:sp>
      <p:sp>
        <p:nvSpPr>
          <p:cNvPr id="6" name="Plassholder for bunntekst 5"/>
          <p:cNvSpPr>
            <a:spLocks noGrp="1"/>
          </p:cNvSpPr>
          <p:nvPr>
            <p:ph type="ftr" sz="quarter" idx="11"/>
          </p:nvPr>
        </p:nvSpPr>
        <p:spPr/>
        <p:txBody>
          <a:bodyPr/>
          <a:lstStyle/>
          <a:p>
            <a:endParaRPr lang="nb-NO"/>
          </a:p>
        </p:txBody>
      </p:sp>
      <p:sp>
        <p:nvSpPr>
          <p:cNvPr id="7" name="Plassholder for lysbildenummer 6"/>
          <p:cNvSpPr>
            <a:spLocks noGrp="1"/>
          </p:cNvSpPr>
          <p:nvPr>
            <p:ph type="sldNum" sz="quarter" idx="12"/>
          </p:nvPr>
        </p:nvSpPr>
        <p:spPr/>
        <p:txBody>
          <a:bodyPr/>
          <a:lstStyle/>
          <a:p>
            <a:fld id="{54DBA294-9D43-43E3-A5DC-C0B6DA01E1AF}" type="slidenum">
              <a:rPr lang="nb-NO" smtClean="0"/>
              <a:t>‹#›</a:t>
            </a:fld>
            <a:endParaRPr lang="nb-NO"/>
          </a:p>
        </p:txBody>
      </p:sp>
    </p:spTree>
    <p:extLst>
      <p:ext uri="{BB962C8B-B14F-4D97-AF65-F5344CB8AC3E}">
        <p14:creationId xmlns:p14="http://schemas.microsoft.com/office/powerpoint/2010/main" val="18129150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it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b-NO"/>
              <a:t>Klikk for å redigere tittelstil</a:t>
            </a:r>
          </a:p>
        </p:txBody>
      </p:sp>
      <p:sp>
        <p:nvSpPr>
          <p:cNvPr id="3" name="Plassholder f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A9B5BB-6AD0-4FEE-8397-DDDF40712213}" type="datetimeFigureOut">
              <a:rPr lang="nb-NO" smtClean="0"/>
              <a:t>19.12.2024</a:t>
            </a:fld>
            <a:endParaRPr lang="nb-NO"/>
          </a:p>
        </p:txBody>
      </p:sp>
      <p:sp>
        <p:nvSpPr>
          <p:cNvPr id="5" name="Plassholder for bunn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b-NO"/>
          </a:p>
        </p:txBody>
      </p:sp>
      <p:sp>
        <p:nvSpPr>
          <p:cNvPr id="6" name="Plassholder for lysbilde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DBA294-9D43-43E3-A5DC-C0B6DA01E1AF}" type="slidenum">
              <a:rPr lang="nb-NO" smtClean="0"/>
              <a:t>‹#›</a:t>
            </a:fld>
            <a:endParaRPr lang="nb-NO"/>
          </a:p>
        </p:txBody>
      </p:sp>
    </p:spTree>
    <p:extLst>
      <p:ext uri="{BB962C8B-B14F-4D97-AF65-F5344CB8AC3E}">
        <p14:creationId xmlns:p14="http://schemas.microsoft.com/office/powerpoint/2010/main" val="18759250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5.xml"/><Relationship Id="rId6" Type="http://schemas.openxmlformats.org/officeDocument/2006/relationships/image" Target="../media/image1.png"/><Relationship Id="rId5" Type="http://schemas.openxmlformats.org/officeDocument/2006/relationships/image" Target="../media/image6.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6.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6.pn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5.xml"/><Relationship Id="rId6" Type="http://schemas.openxmlformats.org/officeDocument/2006/relationships/image" Target="../media/image1.png"/><Relationship Id="rId5" Type="http://schemas.openxmlformats.org/officeDocument/2006/relationships/image" Target="../media/image6.png"/><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6.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6.png"/><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5.xml"/><Relationship Id="rId6" Type="http://schemas.openxmlformats.org/officeDocument/2006/relationships/image" Target="../media/image1.png"/><Relationship Id="rId5" Type="http://schemas.openxmlformats.org/officeDocument/2006/relationships/image" Target="../media/image6.png"/><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6.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5.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6.png"/><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hyperlink" Target="http://www.wetransfer.com/" TargetMode="External"/><Relationship Id="rId7" Type="http://schemas.openxmlformats.org/officeDocument/2006/relationships/image" Target="../media/image6.png"/><Relationship Id="rId2" Type="http://schemas.openxmlformats.org/officeDocument/2006/relationships/hyperlink" Target="mailto:arne@bocusedornorge.no" TargetMode="Externa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8.png"/><Relationship Id="rId4" Type="http://schemas.openxmlformats.org/officeDocument/2006/relationships/image" Target="../media/image4.png"/><Relationship Id="rId9" Type="http://schemas.openxmlformats.org/officeDocument/2006/relationships/image" Target="../media/image7.png"/></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6.png"/><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png"/><Relationship Id="rId7"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12.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6.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6.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6.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6.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6.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6.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ctrTitle"/>
          </p:nvPr>
        </p:nvSpPr>
        <p:spPr>
          <a:xfrm>
            <a:off x="1465672" y="820080"/>
            <a:ext cx="9144000" cy="2387600"/>
          </a:xfrm>
        </p:spPr>
        <p:txBody>
          <a:bodyPr>
            <a:normAutofit/>
          </a:bodyPr>
          <a:lstStyle/>
          <a:p>
            <a:r>
              <a:rPr lang="nb-NO" sz="4400" dirty="0"/>
              <a:t>Jeg skal bli Årets kokk 2025</a:t>
            </a:r>
            <a:br>
              <a:rPr lang="nb-NO" sz="4400" dirty="0"/>
            </a:br>
            <a:r>
              <a:rPr lang="nb-NO" sz="2800" i="1" dirty="0"/>
              <a:t>Og kandidat til Bocuse d’Or 2027</a:t>
            </a:r>
            <a:endParaRPr lang="nb-NO" sz="4400" i="1" dirty="0"/>
          </a:p>
        </p:txBody>
      </p:sp>
      <p:sp>
        <p:nvSpPr>
          <p:cNvPr id="3" name="Undertittel 2"/>
          <p:cNvSpPr>
            <a:spLocks noGrp="1"/>
          </p:cNvSpPr>
          <p:nvPr>
            <p:ph type="subTitle" idx="1"/>
          </p:nvPr>
        </p:nvSpPr>
        <p:spPr>
          <a:xfrm>
            <a:off x="1524000" y="3601002"/>
            <a:ext cx="9144000" cy="1655762"/>
          </a:xfrm>
        </p:spPr>
        <p:txBody>
          <a:bodyPr>
            <a:normAutofit/>
          </a:bodyPr>
          <a:lstStyle/>
          <a:p>
            <a:r>
              <a:rPr lang="nb-NO" sz="2000" dirty="0"/>
              <a:t>&lt;NAVN&gt;</a:t>
            </a:r>
          </a:p>
          <a:p>
            <a:r>
              <a:rPr lang="nb-NO" sz="2000" dirty="0"/>
              <a:t>&lt;ARBEIDSSTED&gt;</a:t>
            </a:r>
          </a:p>
          <a:p>
            <a:r>
              <a:rPr lang="nb-NO" sz="2000" dirty="0"/>
              <a:t>&lt;ALDER&gt;</a:t>
            </a:r>
          </a:p>
          <a:p>
            <a:r>
              <a:rPr lang="nb-NO" sz="2000" dirty="0"/>
              <a:t>&lt;sted&gt;, &lt;dato&gt;</a:t>
            </a:r>
          </a:p>
        </p:txBody>
      </p:sp>
      <p:pic>
        <p:nvPicPr>
          <p:cNvPr id="2056" name="Bilde 5130">
            <a:extLst>
              <a:ext uri="{FF2B5EF4-FFF2-40B4-BE49-F238E27FC236}">
                <a16:creationId xmlns:a16="http://schemas.microsoft.com/office/drawing/2014/main" id="{0C79766F-B8FA-432C-A176-C10935FCE93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982903" y="15749587"/>
            <a:ext cx="350837" cy="2159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10">
            <a:extLst>
              <a:ext uri="{FF2B5EF4-FFF2-40B4-BE49-F238E27FC236}">
                <a16:creationId xmlns:a16="http://schemas.microsoft.com/office/drawing/2014/main" id="{72CBA49F-6D48-4E5E-B556-B1DFA3D8391D}"/>
              </a:ext>
            </a:extLst>
          </p:cNvPr>
          <p:cNvSpPr>
            <a:spLocks noChangeArrowheads="1"/>
          </p:cNvSpPr>
          <p:nvPr/>
        </p:nvSpPr>
        <p:spPr bwMode="auto">
          <a:xfrm>
            <a:off x="2529840" y="5278437"/>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b-NO"/>
          </a:p>
        </p:txBody>
      </p:sp>
      <p:sp>
        <p:nvSpPr>
          <p:cNvPr id="18" name="Rectangle 11">
            <a:extLst>
              <a:ext uri="{FF2B5EF4-FFF2-40B4-BE49-F238E27FC236}">
                <a16:creationId xmlns:a16="http://schemas.microsoft.com/office/drawing/2014/main" id="{24961570-50EB-4FAE-86B5-8B96FD7BDB02}"/>
              </a:ext>
            </a:extLst>
          </p:cNvPr>
          <p:cNvSpPr>
            <a:spLocks noChangeArrowheads="1"/>
          </p:cNvSpPr>
          <p:nvPr/>
        </p:nvSpPr>
        <p:spPr bwMode="auto">
          <a:xfrm>
            <a:off x="2529840" y="573563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806450" algn="r"/>
              </a:tabLst>
              <a:defRPr>
                <a:solidFill>
                  <a:schemeClr val="tx1"/>
                </a:solidFill>
                <a:latin typeface="Arial" panose="020B0604020202020204" pitchFamily="34" charset="0"/>
              </a:defRPr>
            </a:lvl1pPr>
            <a:lvl2pPr eaLnBrk="0" fontAlgn="base" hangingPunct="0">
              <a:spcBef>
                <a:spcPct val="0"/>
              </a:spcBef>
              <a:spcAft>
                <a:spcPct val="0"/>
              </a:spcAft>
              <a:tabLst>
                <a:tab pos="806450" algn="r"/>
              </a:tabLst>
              <a:defRPr>
                <a:solidFill>
                  <a:schemeClr val="tx1"/>
                </a:solidFill>
                <a:latin typeface="Arial" panose="020B0604020202020204" pitchFamily="34" charset="0"/>
              </a:defRPr>
            </a:lvl2pPr>
            <a:lvl3pPr eaLnBrk="0" fontAlgn="base" hangingPunct="0">
              <a:spcBef>
                <a:spcPct val="0"/>
              </a:spcBef>
              <a:spcAft>
                <a:spcPct val="0"/>
              </a:spcAft>
              <a:tabLst>
                <a:tab pos="806450" algn="r"/>
              </a:tabLst>
              <a:defRPr>
                <a:solidFill>
                  <a:schemeClr val="tx1"/>
                </a:solidFill>
                <a:latin typeface="Arial" panose="020B0604020202020204" pitchFamily="34" charset="0"/>
              </a:defRPr>
            </a:lvl3pPr>
            <a:lvl4pPr eaLnBrk="0" fontAlgn="base" hangingPunct="0">
              <a:spcBef>
                <a:spcPct val="0"/>
              </a:spcBef>
              <a:spcAft>
                <a:spcPct val="0"/>
              </a:spcAft>
              <a:tabLst>
                <a:tab pos="806450" algn="r"/>
              </a:tabLst>
              <a:defRPr>
                <a:solidFill>
                  <a:schemeClr val="tx1"/>
                </a:solidFill>
                <a:latin typeface="Arial" panose="020B0604020202020204" pitchFamily="34" charset="0"/>
              </a:defRPr>
            </a:lvl4pPr>
            <a:lvl5pPr eaLnBrk="0" fontAlgn="base" hangingPunct="0">
              <a:spcBef>
                <a:spcPct val="0"/>
              </a:spcBef>
              <a:spcAft>
                <a:spcPct val="0"/>
              </a:spcAft>
              <a:tabLst>
                <a:tab pos="806450" algn="r"/>
              </a:tabLst>
              <a:defRPr>
                <a:solidFill>
                  <a:schemeClr val="tx1"/>
                </a:solidFill>
                <a:latin typeface="Arial" panose="020B0604020202020204" pitchFamily="34" charset="0"/>
              </a:defRPr>
            </a:lvl5pPr>
            <a:lvl6pPr eaLnBrk="0" fontAlgn="base" hangingPunct="0">
              <a:spcBef>
                <a:spcPct val="0"/>
              </a:spcBef>
              <a:spcAft>
                <a:spcPct val="0"/>
              </a:spcAft>
              <a:tabLst>
                <a:tab pos="806450" algn="r"/>
              </a:tabLst>
              <a:defRPr>
                <a:solidFill>
                  <a:schemeClr val="tx1"/>
                </a:solidFill>
                <a:latin typeface="Arial" panose="020B0604020202020204" pitchFamily="34" charset="0"/>
              </a:defRPr>
            </a:lvl6pPr>
            <a:lvl7pPr eaLnBrk="0" fontAlgn="base" hangingPunct="0">
              <a:spcBef>
                <a:spcPct val="0"/>
              </a:spcBef>
              <a:spcAft>
                <a:spcPct val="0"/>
              </a:spcAft>
              <a:tabLst>
                <a:tab pos="806450" algn="r"/>
              </a:tabLst>
              <a:defRPr>
                <a:solidFill>
                  <a:schemeClr val="tx1"/>
                </a:solidFill>
                <a:latin typeface="Arial" panose="020B0604020202020204" pitchFamily="34" charset="0"/>
              </a:defRPr>
            </a:lvl7pPr>
            <a:lvl8pPr eaLnBrk="0" fontAlgn="base" hangingPunct="0">
              <a:spcBef>
                <a:spcPct val="0"/>
              </a:spcBef>
              <a:spcAft>
                <a:spcPct val="0"/>
              </a:spcAft>
              <a:tabLst>
                <a:tab pos="806450" algn="r"/>
              </a:tabLst>
              <a:defRPr>
                <a:solidFill>
                  <a:schemeClr val="tx1"/>
                </a:solidFill>
                <a:latin typeface="Arial" panose="020B0604020202020204" pitchFamily="34" charset="0"/>
              </a:defRPr>
            </a:lvl8pPr>
            <a:lvl9pPr eaLnBrk="0" fontAlgn="base" hangingPunct="0">
              <a:spcBef>
                <a:spcPct val="0"/>
              </a:spcBef>
              <a:spcAft>
                <a:spcPct val="0"/>
              </a:spcAft>
              <a:tabLst>
                <a:tab pos="806450"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806450" algn="r"/>
              </a:tabLst>
            </a:pPr>
            <a:r>
              <a:rPr kumimoji="0" lang="nb-NO" altLang="nb-NO" sz="1100" b="0" i="0" u="none" strike="noStrike" cap="none" normalizeH="0" baseline="0">
                <a:ln>
                  <a:noFill/>
                </a:ln>
                <a:solidFill>
                  <a:schemeClr val="tx1"/>
                </a:solidFill>
                <a:effectLst/>
                <a:latin typeface="Arial" panose="020B0604020202020204" pitchFamily="34" charset="0"/>
                <a:ea typeface="Calibri" panose="020F0502020204030204" pitchFamily="34" charset="0"/>
              </a:rPr>
              <a:t> 	                        </a:t>
            </a:r>
            <a:endParaRPr kumimoji="0" lang="nb-NO" altLang="nb-NO" sz="1800" b="0" i="0" u="none" strike="noStrike" cap="none" normalizeH="0" baseline="0">
              <a:ln>
                <a:noFill/>
              </a:ln>
              <a:solidFill>
                <a:schemeClr val="tx1"/>
              </a:solidFill>
              <a:effectLst/>
              <a:latin typeface="Arial" panose="020B0604020202020204" pitchFamily="34" charset="0"/>
            </a:endParaRPr>
          </a:p>
        </p:txBody>
      </p:sp>
      <p:pic>
        <p:nvPicPr>
          <p:cNvPr id="30" name="Bilde 29">
            <a:extLst>
              <a:ext uri="{FF2B5EF4-FFF2-40B4-BE49-F238E27FC236}">
                <a16:creationId xmlns:a16="http://schemas.microsoft.com/office/drawing/2014/main" id="{B7F87AA7-80FF-44B2-967C-7C7A17C1FA76}"/>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108043" y="619522"/>
            <a:ext cx="1879924" cy="1275062"/>
          </a:xfrm>
          <a:prstGeom prst="rect">
            <a:avLst/>
          </a:prstGeom>
        </p:spPr>
      </p:pic>
      <p:pic>
        <p:nvPicPr>
          <p:cNvPr id="15" name="Bilde 14">
            <a:extLst>
              <a:ext uri="{FF2B5EF4-FFF2-40B4-BE49-F238E27FC236}">
                <a16:creationId xmlns:a16="http://schemas.microsoft.com/office/drawing/2014/main" id="{2E9A59AA-ED47-27C4-494D-E2148CB1BD7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81851" y="125852"/>
            <a:ext cx="2410149" cy="612249"/>
          </a:xfrm>
          <a:prstGeom prst="rect">
            <a:avLst/>
          </a:prstGeom>
        </p:spPr>
      </p:pic>
      <p:pic>
        <p:nvPicPr>
          <p:cNvPr id="16" name="Bilde 15" descr="Et bilde som inneholder tekst, skilt&#10;&#10;Automatisk generert beskrivelse">
            <a:extLst>
              <a:ext uri="{FF2B5EF4-FFF2-40B4-BE49-F238E27FC236}">
                <a16:creationId xmlns:a16="http://schemas.microsoft.com/office/drawing/2014/main" id="{CCC65F5D-4213-5FBE-BFBD-56870F33874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26327" y="619522"/>
            <a:ext cx="1357630" cy="1388734"/>
          </a:xfrm>
          <a:prstGeom prst="rect">
            <a:avLst/>
          </a:prstGeom>
        </p:spPr>
      </p:pic>
      <p:pic>
        <p:nvPicPr>
          <p:cNvPr id="19" name="Bilde 18" descr="Et bilde som inneholder tekst, Font, plakat, typografi&#10;&#10;Automatisk generert beskrivelse">
            <a:extLst>
              <a:ext uri="{FF2B5EF4-FFF2-40B4-BE49-F238E27FC236}">
                <a16:creationId xmlns:a16="http://schemas.microsoft.com/office/drawing/2014/main" id="{BD026112-378A-FB9F-C14D-0AC1B0175C0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24272" y="193096"/>
            <a:ext cx="1143455" cy="1760271"/>
          </a:xfrm>
          <a:prstGeom prst="rect">
            <a:avLst/>
          </a:prstGeom>
        </p:spPr>
      </p:pic>
      <p:grpSp>
        <p:nvGrpSpPr>
          <p:cNvPr id="22" name="Gruppe 21">
            <a:extLst>
              <a:ext uri="{FF2B5EF4-FFF2-40B4-BE49-F238E27FC236}">
                <a16:creationId xmlns:a16="http://schemas.microsoft.com/office/drawing/2014/main" id="{66AE1225-50A3-4F37-33CB-62D552DDAFB5}"/>
              </a:ext>
            </a:extLst>
          </p:cNvPr>
          <p:cNvGrpSpPr/>
          <p:nvPr/>
        </p:nvGrpSpPr>
        <p:grpSpPr>
          <a:xfrm>
            <a:off x="2840308" y="6037920"/>
            <a:ext cx="6636175" cy="642622"/>
            <a:chOff x="2840308" y="6037920"/>
            <a:chExt cx="6636175" cy="642622"/>
          </a:xfrm>
        </p:grpSpPr>
        <p:pic>
          <p:nvPicPr>
            <p:cNvPr id="17" name="Bilde 16">
              <a:extLst>
                <a:ext uri="{FF2B5EF4-FFF2-40B4-BE49-F238E27FC236}">
                  <a16:creationId xmlns:a16="http://schemas.microsoft.com/office/drawing/2014/main" id="{7D4CE45F-D74F-8F37-A137-DB8E827FBD0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840308" y="6037920"/>
              <a:ext cx="6394727" cy="642622"/>
            </a:xfrm>
            <a:prstGeom prst="rect">
              <a:avLst/>
            </a:prstGeom>
          </p:spPr>
        </p:pic>
        <p:pic>
          <p:nvPicPr>
            <p:cNvPr id="20" name="Bilde 19" descr="Et bilde som inneholder Grafikk, Font, grafisk design, logo&#10;&#10;Automatisk generert beskrivelse">
              <a:extLst>
                <a:ext uri="{FF2B5EF4-FFF2-40B4-BE49-F238E27FC236}">
                  <a16:creationId xmlns:a16="http://schemas.microsoft.com/office/drawing/2014/main" id="{1E3CD2D1-124F-10CB-CE1B-A1A451D0AAD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251693" y="6383355"/>
              <a:ext cx="224790" cy="137795"/>
            </a:xfrm>
            <a:prstGeom prst="rect">
              <a:avLst/>
            </a:prstGeom>
          </p:spPr>
        </p:pic>
        <p:pic>
          <p:nvPicPr>
            <p:cNvPr id="21" name="Bilde 20">
              <a:extLst>
                <a:ext uri="{FF2B5EF4-FFF2-40B4-BE49-F238E27FC236}">
                  <a16:creationId xmlns:a16="http://schemas.microsoft.com/office/drawing/2014/main" id="{C3C086AD-5330-0703-EF2B-F3B1A7CC3478}"/>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265332" y="6192837"/>
              <a:ext cx="172720" cy="137160"/>
            </a:xfrm>
            <a:prstGeom prst="rect">
              <a:avLst/>
            </a:prstGeom>
            <a:noFill/>
          </p:spPr>
        </p:pic>
      </p:grpSp>
    </p:spTree>
    <p:extLst>
      <p:ext uri="{BB962C8B-B14F-4D97-AF65-F5344CB8AC3E}">
        <p14:creationId xmlns:p14="http://schemas.microsoft.com/office/powerpoint/2010/main" val="40591509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GANEFRYD </a:t>
            </a:r>
            <a:r>
              <a:rPr lang="nb-NO" i="1" dirty="0"/>
              <a:t>&lt;NAVN&gt;</a:t>
            </a:r>
            <a:br>
              <a:rPr lang="nb-NO" i="1" dirty="0"/>
            </a:br>
            <a:r>
              <a:rPr lang="nb-NO" sz="1800" b="1" dirty="0">
                <a:effectLst/>
                <a:latin typeface="Aptos" panose="020B0004020202020204" pitchFamily="34" charset="0"/>
                <a:ea typeface="Aptos" panose="020B0004020202020204" pitchFamily="34" charset="0"/>
                <a:cs typeface="Times New Roman" panose="02020603050405020304" pitchFamily="18" charset="0"/>
              </a:rPr>
              <a:t>Tomat, </a:t>
            </a:r>
            <a:r>
              <a:rPr lang="nb-NO" sz="1800" b="1" dirty="0" err="1">
                <a:effectLst/>
                <a:latin typeface="Aptos" panose="020B0004020202020204" pitchFamily="34" charset="0"/>
                <a:ea typeface="Aptos" panose="020B0004020202020204" pitchFamily="34" charset="0"/>
                <a:cs typeface="Times New Roman" panose="02020603050405020304" pitchFamily="18" charset="0"/>
              </a:rPr>
              <a:t>Yellowtail</a:t>
            </a:r>
            <a:r>
              <a:rPr lang="nb-NO" sz="1800" b="1" dirty="0">
                <a:effectLst/>
                <a:latin typeface="Aptos" panose="020B0004020202020204" pitchFamily="34" charset="0"/>
                <a:ea typeface="Aptos" panose="020B0004020202020204" pitchFamily="34" charset="0"/>
                <a:cs typeface="Times New Roman" panose="02020603050405020304" pitchFamily="18" charset="0"/>
              </a:rPr>
              <a:t> </a:t>
            </a:r>
            <a:r>
              <a:rPr lang="nb-NO" sz="1800" b="1" dirty="0" err="1">
                <a:effectLst/>
                <a:latin typeface="Aptos" panose="020B0004020202020204" pitchFamily="34" charset="0"/>
                <a:ea typeface="Aptos" panose="020B0004020202020204" pitchFamily="34" charset="0"/>
                <a:cs typeface="Times New Roman" panose="02020603050405020304" pitchFamily="18" charset="0"/>
              </a:rPr>
              <a:t>Kingfish</a:t>
            </a:r>
            <a:r>
              <a:rPr lang="nb-NO" sz="1800" b="1" dirty="0">
                <a:effectLst/>
                <a:latin typeface="Aptos" panose="020B0004020202020204" pitchFamily="34" charset="0"/>
                <a:ea typeface="Aptos" panose="020B0004020202020204" pitchFamily="34" charset="0"/>
                <a:cs typeface="Times New Roman" panose="02020603050405020304" pitchFamily="18" charset="0"/>
              </a:rPr>
              <a:t> og Fjærehinne</a:t>
            </a:r>
            <a:endParaRPr lang="nb-NO" dirty="0"/>
          </a:p>
        </p:txBody>
      </p:sp>
      <p:sp>
        <p:nvSpPr>
          <p:cNvPr id="3" name="Plassholder for tekst 2"/>
          <p:cNvSpPr>
            <a:spLocks noGrp="1"/>
          </p:cNvSpPr>
          <p:nvPr>
            <p:ph type="body" idx="1"/>
          </p:nvPr>
        </p:nvSpPr>
        <p:spPr>
          <a:xfrm>
            <a:off x="839788" y="1681163"/>
            <a:ext cx="5157787" cy="463323"/>
          </a:xfrm>
        </p:spPr>
        <p:txBody>
          <a:bodyPr/>
          <a:lstStyle/>
          <a:p>
            <a:r>
              <a:rPr lang="nb-NO" dirty="0"/>
              <a:t>Ingredienser</a:t>
            </a:r>
          </a:p>
        </p:txBody>
      </p:sp>
      <p:sp>
        <p:nvSpPr>
          <p:cNvPr id="4" name="Plassholder for innhold 3"/>
          <p:cNvSpPr>
            <a:spLocks noGrp="1"/>
          </p:cNvSpPr>
          <p:nvPr>
            <p:ph sz="half" idx="2"/>
          </p:nvPr>
        </p:nvSpPr>
        <p:spPr>
          <a:xfrm>
            <a:off x="839788" y="2242457"/>
            <a:ext cx="5157787" cy="3947206"/>
          </a:xfrm>
        </p:spPr>
        <p:txBody>
          <a:bodyPr/>
          <a:lstStyle/>
          <a:p>
            <a:pPr marL="0" indent="0">
              <a:buNone/>
            </a:pPr>
            <a:r>
              <a:rPr lang="nb-NO" sz="1000" dirty="0" err="1"/>
              <a:t>X</a:t>
            </a:r>
            <a:endParaRPr lang="nb-NO" sz="1000" dirty="0"/>
          </a:p>
          <a:p>
            <a:pPr marL="0" indent="0">
              <a:buNone/>
            </a:pPr>
            <a:endParaRPr lang="nb-NO" sz="1000" dirty="0"/>
          </a:p>
          <a:p>
            <a:pPr marL="0" indent="0">
              <a:buNone/>
            </a:pPr>
            <a:r>
              <a:rPr lang="nb-NO" sz="1000" dirty="0"/>
              <a:t>(bruk gjerne flere sider)</a:t>
            </a:r>
          </a:p>
          <a:p>
            <a:endParaRPr lang="nb-NO" sz="1000" dirty="0"/>
          </a:p>
          <a:p>
            <a:endParaRPr lang="nb-NO" sz="1000" dirty="0"/>
          </a:p>
          <a:p>
            <a:endParaRPr lang="nb-NO" sz="1000" dirty="0"/>
          </a:p>
        </p:txBody>
      </p:sp>
      <p:sp>
        <p:nvSpPr>
          <p:cNvPr id="5" name="Plassholder for tekst 4"/>
          <p:cNvSpPr>
            <a:spLocks noGrp="1"/>
          </p:cNvSpPr>
          <p:nvPr>
            <p:ph type="body" sz="quarter" idx="3"/>
          </p:nvPr>
        </p:nvSpPr>
        <p:spPr>
          <a:xfrm>
            <a:off x="6172200" y="1681163"/>
            <a:ext cx="5183188" cy="463323"/>
          </a:xfrm>
        </p:spPr>
        <p:txBody>
          <a:bodyPr/>
          <a:lstStyle/>
          <a:p>
            <a:r>
              <a:rPr lang="nb-NO" dirty="0"/>
              <a:t>Fremgangsmåte (detaljert)</a:t>
            </a:r>
          </a:p>
        </p:txBody>
      </p:sp>
      <p:sp>
        <p:nvSpPr>
          <p:cNvPr id="6" name="Plassholder for innhold 5"/>
          <p:cNvSpPr>
            <a:spLocks noGrp="1"/>
          </p:cNvSpPr>
          <p:nvPr>
            <p:ph sz="quarter" idx="4"/>
          </p:nvPr>
        </p:nvSpPr>
        <p:spPr>
          <a:xfrm>
            <a:off x="6172200" y="2242457"/>
            <a:ext cx="5183188" cy="3947206"/>
          </a:xfrm>
        </p:spPr>
        <p:txBody>
          <a:bodyPr/>
          <a:lstStyle/>
          <a:p>
            <a:pPr marL="0" indent="0">
              <a:buNone/>
            </a:pPr>
            <a:r>
              <a:rPr lang="nb-NO" sz="1000" dirty="0" err="1"/>
              <a:t>X</a:t>
            </a:r>
            <a:endParaRPr lang="nb-NO" sz="1000" dirty="0"/>
          </a:p>
          <a:p>
            <a:pPr marL="0" indent="0">
              <a:buNone/>
            </a:pPr>
            <a:endParaRPr lang="nb-NO" sz="1000" dirty="0"/>
          </a:p>
          <a:p>
            <a:pPr marL="0" indent="0">
              <a:buNone/>
            </a:pPr>
            <a:r>
              <a:rPr lang="nb-NO" sz="1000" dirty="0"/>
              <a:t>(bruk gjerne flere sider)</a:t>
            </a:r>
          </a:p>
        </p:txBody>
      </p:sp>
      <p:pic>
        <p:nvPicPr>
          <p:cNvPr id="31" name="Bilde 30" descr="Et bilde som inneholder tekst, skilt&#10;&#10;Automatisk generert beskrivelse">
            <a:extLst>
              <a:ext uri="{FF2B5EF4-FFF2-40B4-BE49-F238E27FC236}">
                <a16:creationId xmlns:a16="http://schemas.microsoft.com/office/drawing/2014/main" id="{F6EFAC5D-01DC-5107-21D9-7218CC0B207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26003" y="5469266"/>
            <a:ext cx="1357630" cy="1388734"/>
          </a:xfrm>
          <a:prstGeom prst="rect">
            <a:avLst/>
          </a:prstGeom>
        </p:spPr>
      </p:pic>
      <p:grpSp>
        <p:nvGrpSpPr>
          <p:cNvPr id="10" name="Gruppe 9">
            <a:extLst>
              <a:ext uri="{FF2B5EF4-FFF2-40B4-BE49-F238E27FC236}">
                <a16:creationId xmlns:a16="http://schemas.microsoft.com/office/drawing/2014/main" id="{1BC9CDC7-41F9-E70A-9AEF-6A750BFAAD78}"/>
              </a:ext>
            </a:extLst>
          </p:cNvPr>
          <p:cNvGrpSpPr/>
          <p:nvPr/>
        </p:nvGrpSpPr>
        <p:grpSpPr>
          <a:xfrm>
            <a:off x="10641910" y="217738"/>
            <a:ext cx="1420601" cy="2354268"/>
            <a:chOff x="10641910" y="217738"/>
            <a:chExt cx="1420601" cy="2354268"/>
          </a:xfrm>
        </p:grpSpPr>
        <p:pic>
          <p:nvPicPr>
            <p:cNvPr id="11" name="Bilde 10" descr="Et bilde som inneholder tekst, Font, plakat, typografi&#10;&#10;Automatisk generert beskrivelse">
              <a:extLst>
                <a:ext uri="{FF2B5EF4-FFF2-40B4-BE49-F238E27FC236}">
                  <a16:creationId xmlns:a16="http://schemas.microsoft.com/office/drawing/2014/main" id="{A43578A3-EE89-EAE4-BC18-713FDFCEF0B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81650" y="217738"/>
              <a:ext cx="1341123" cy="2063500"/>
            </a:xfrm>
            <a:prstGeom prst="rect">
              <a:avLst/>
            </a:prstGeom>
          </p:spPr>
        </p:pic>
        <p:pic>
          <p:nvPicPr>
            <p:cNvPr id="12" name="Bilde 11">
              <a:extLst>
                <a:ext uri="{FF2B5EF4-FFF2-40B4-BE49-F238E27FC236}">
                  <a16:creationId xmlns:a16="http://schemas.microsoft.com/office/drawing/2014/main" id="{75E8A8CE-D3CA-D084-5473-CCA62F12817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41910" y="2211131"/>
              <a:ext cx="1420601" cy="360875"/>
            </a:xfrm>
            <a:prstGeom prst="rect">
              <a:avLst/>
            </a:prstGeom>
          </p:spPr>
        </p:pic>
      </p:grpSp>
      <p:grpSp>
        <p:nvGrpSpPr>
          <p:cNvPr id="13" name="Gruppe 12">
            <a:extLst>
              <a:ext uri="{FF2B5EF4-FFF2-40B4-BE49-F238E27FC236}">
                <a16:creationId xmlns:a16="http://schemas.microsoft.com/office/drawing/2014/main" id="{D5B45336-DCA4-C709-03CD-D8EEE7AEA835}"/>
              </a:ext>
            </a:extLst>
          </p:cNvPr>
          <p:cNvGrpSpPr/>
          <p:nvPr/>
        </p:nvGrpSpPr>
        <p:grpSpPr>
          <a:xfrm>
            <a:off x="2854112" y="6105903"/>
            <a:ext cx="6636175" cy="642622"/>
            <a:chOff x="2840308" y="6037920"/>
            <a:chExt cx="6636175" cy="642622"/>
          </a:xfrm>
        </p:grpSpPr>
        <p:pic>
          <p:nvPicPr>
            <p:cNvPr id="14" name="Bilde 13">
              <a:extLst>
                <a:ext uri="{FF2B5EF4-FFF2-40B4-BE49-F238E27FC236}">
                  <a16:creationId xmlns:a16="http://schemas.microsoft.com/office/drawing/2014/main" id="{A23D0A66-53D3-8E73-4EE9-EF3C2FD0C3D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40308" y="6037920"/>
              <a:ext cx="6394727" cy="642622"/>
            </a:xfrm>
            <a:prstGeom prst="rect">
              <a:avLst/>
            </a:prstGeom>
          </p:spPr>
        </p:pic>
        <p:pic>
          <p:nvPicPr>
            <p:cNvPr id="15" name="Bilde 14" descr="Et bilde som inneholder Grafikk, Font, grafisk design, logo&#10;&#10;Automatisk generert beskrivelse">
              <a:extLst>
                <a:ext uri="{FF2B5EF4-FFF2-40B4-BE49-F238E27FC236}">
                  <a16:creationId xmlns:a16="http://schemas.microsoft.com/office/drawing/2014/main" id="{0022C0FF-FFB6-A493-0596-E90C5B02771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251693" y="6383355"/>
              <a:ext cx="224790" cy="137795"/>
            </a:xfrm>
            <a:prstGeom prst="rect">
              <a:avLst/>
            </a:prstGeom>
          </p:spPr>
        </p:pic>
        <p:pic>
          <p:nvPicPr>
            <p:cNvPr id="16" name="Bilde 15">
              <a:extLst>
                <a:ext uri="{FF2B5EF4-FFF2-40B4-BE49-F238E27FC236}">
                  <a16:creationId xmlns:a16="http://schemas.microsoft.com/office/drawing/2014/main" id="{8DE416F6-D03F-690A-F1DA-C6A7D23EF9EC}"/>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265332" y="6192837"/>
              <a:ext cx="172720" cy="137160"/>
            </a:xfrm>
            <a:prstGeom prst="rect">
              <a:avLst/>
            </a:prstGeom>
            <a:noFill/>
          </p:spPr>
        </p:pic>
      </p:grpSp>
    </p:spTree>
    <p:extLst>
      <p:ext uri="{BB962C8B-B14F-4D97-AF65-F5344CB8AC3E}">
        <p14:creationId xmlns:p14="http://schemas.microsoft.com/office/powerpoint/2010/main" val="28988664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Om Ganefryden</a:t>
            </a:r>
          </a:p>
        </p:txBody>
      </p:sp>
      <p:sp>
        <p:nvSpPr>
          <p:cNvPr id="3" name="Plassholder for innhold 2"/>
          <p:cNvSpPr>
            <a:spLocks noGrp="1"/>
          </p:cNvSpPr>
          <p:nvPr>
            <p:ph idx="1"/>
          </p:nvPr>
        </p:nvSpPr>
        <p:spPr/>
        <p:txBody>
          <a:bodyPr/>
          <a:lstStyle/>
          <a:p>
            <a:r>
              <a:rPr lang="nb-NO" dirty="0"/>
              <a:t>Kort begrunnelse for tema og/eller oppskrift: </a:t>
            </a:r>
          </a:p>
        </p:txBody>
      </p:sp>
      <p:pic>
        <p:nvPicPr>
          <p:cNvPr id="28" name="Bilde 27" descr="Et bilde som inneholder tekst, skilt&#10;&#10;Automatisk generert beskrivelse">
            <a:extLst>
              <a:ext uri="{FF2B5EF4-FFF2-40B4-BE49-F238E27FC236}">
                <a16:creationId xmlns:a16="http://schemas.microsoft.com/office/drawing/2014/main" id="{FC4D8071-A15D-0069-83EE-372B924A817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26003" y="5469266"/>
            <a:ext cx="1357630" cy="1388734"/>
          </a:xfrm>
          <a:prstGeom prst="rect">
            <a:avLst/>
          </a:prstGeom>
        </p:spPr>
      </p:pic>
      <p:grpSp>
        <p:nvGrpSpPr>
          <p:cNvPr id="6" name="Gruppe 5">
            <a:extLst>
              <a:ext uri="{FF2B5EF4-FFF2-40B4-BE49-F238E27FC236}">
                <a16:creationId xmlns:a16="http://schemas.microsoft.com/office/drawing/2014/main" id="{828FC499-9DB0-B7C6-3AA0-CFEC89F09156}"/>
              </a:ext>
            </a:extLst>
          </p:cNvPr>
          <p:cNvGrpSpPr/>
          <p:nvPr/>
        </p:nvGrpSpPr>
        <p:grpSpPr>
          <a:xfrm>
            <a:off x="10641910" y="217738"/>
            <a:ext cx="1420601" cy="2354268"/>
            <a:chOff x="10641910" y="217738"/>
            <a:chExt cx="1420601" cy="2354268"/>
          </a:xfrm>
        </p:grpSpPr>
        <p:pic>
          <p:nvPicPr>
            <p:cNvPr id="8" name="Bilde 7" descr="Et bilde som inneholder tekst, Font, plakat, typografi&#10;&#10;Automatisk generert beskrivelse">
              <a:extLst>
                <a:ext uri="{FF2B5EF4-FFF2-40B4-BE49-F238E27FC236}">
                  <a16:creationId xmlns:a16="http://schemas.microsoft.com/office/drawing/2014/main" id="{1095D865-CED8-B0CA-79AD-032E8803C0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81650" y="217738"/>
              <a:ext cx="1341123" cy="2063500"/>
            </a:xfrm>
            <a:prstGeom prst="rect">
              <a:avLst/>
            </a:prstGeom>
          </p:spPr>
        </p:pic>
        <p:pic>
          <p:nvPicPr>
            <p:cNvPr id="9" name="Bilde 8">
              <a:extLst>
                <a:ext uri="{FF2B5EF4-FFF2-40B4-BE49-F238E27FC236}">
                  <a16:creationId xmlns:a16="http://schemas.microsoft.com/office/drawing/2014/main" id="{BE82B4AB-EBED-2330-A883-B4DC4154792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41910" y="2211131"/>
              <a:ext cx="1420601" cy="360875"/>
            </a:xfrm>
            <a:prstGeom prst="rect">
              <a:avLst/>
            </a:prstGeom>
          </p:spPr>
        </p:pic>
      </p:grpSp>
      <p:grpSp>
        <p:nvGrpSpPr>
          <p:cNvPr id="10" name="Gruppe 9">
            <a:extLst>
              <a:ext uri="{FF2B5EF4-FFF2-40B4-BE49-F238E27FC236}">
                <a16:creationId xmlns:a16="http://schemas.microsoft.com/office/drawing/2014/main" id="{50EC47E0-26EC-7274-F8A1-B7ABCDD031B3}"/>
              </a:ext>
            </a:extLst>
          </p:cNvPr>
          <p:cNvGrpSpPr/>
          <p:nvPr/>
        </p:nvGrpSpPr>
        <p:grpSpPr>
          <a:xfrm>
            <a:off x="2854112" y="6105903"/>
            <a:ext cx="6636175" cy="642622"/>
            <a:chOff x="2840308" y="6037920"/>
            <a:chExt cx="6636175" cy="642622"/>
          </a:xfrm>
        </p:grpSpPr>
        <p:pic>
          <p:nvPicPr>
            <p:cNvPr id="11" name="Bilde 10">
              <a:extLst>
                <a:ext uri="{FF2B5EF4-FFF2-40B4-BE49-F238E27FC236}">
                  <a16:creationId xmlns:a16="http://schemas.microsoft.com/office/drawing/2014/main" id="{257D1B3A-9656-E274-CA6F-CEE7C501FBA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40308" y="6037920"/>
              <a:ext cx="6394727" cy="642622"/>
            </a:xfrm>
            <a:prstGeom prst="rect">
              <a:avLst/>
            </a:prstGeom>
          </p:spPr>
        </p:pic>
        <p:pic>
          <p:nvPicPr>
            <p:cNvPr id="12" name="Bilde 11" descr="Et bilde som inneholder Grafikk, Font, grafisk design, logo&#10;&#10;Automatisk generert beskrivelse">
              <a:extLst>
                <a:ext uri="{FF2B5EF4-FFF2-40B4-BE49-F238E27FC236}">
                  <a16:creationId xmlns:a16="http://schemas.microsoft.com/office/drawing/2014/main" id="{6EE9506E-BF06-F323-1DB1-2F766C10340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251693" y="6383355"/>
              <a:ext cx="224790" cy="137795"/>
            </a:xfrm>
            <a:prstGeom prst="rect">
              <a:avLst/>
            </a:prstGeom>
          </p:spPr>
        </p:pic>
        <p:pic>
          <p:nvPicPr>
            <p:cNvPr id="13" name="Bilde 12">
              <a:extLst>
                <a:ext uri="{FF2B5EF4-FFF2-40B4-BE49-F238E27FC236}">
                  <a16:creationId xmlns:a16="http://schemas.microsoft.com/office/drawing/2014/main" id="{D92A08A4-6B7A-20FC-171D-9BAC6464A47A}"/>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265332" y="6192837"/>
              <a:ext cx="172720" cy="137160"/>
            </a:xfrm>
            <a:prstGeom prst="rect">
              <a:avLst/>
            </a:prstGeom>
            <a:noFill/>
          </p:spPr>
        </p:pic>
      </p:grpSp>
    </p:spTree>
    <p:extLst>
      <p:ext uri="{BB962C8B-B14F-4D97-AF65-F5344CB8AC3E}">
        <p14:creationId xmlns:p14="http://schemas.microsoft.com/office/powerpoint/2010/main" val="26106189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e 1">
            <a:extLst>
              <a:ext uri="{FF2B5EF4-FFF2-40B4-BE49-F238E27FC236}">
                <a16:creationId xmlns:a16="http://schemas.microsoft.com/office/drawing/2014/main" id="{40FDF04E-28FD-3895-6CD9-4432CCDEBC7C}"/>
              </a:ext>
            </a:extLst>
          </p:cNvPr>
          <p:cNvGrpSpPr/>
          <p:nvPr/>
        </p:nvGrpSpPr>
        <p:grpSpPr>
          <a:xfrm>
            <a:off x="2854112" y="6105903"/>
            <a:ext cx="6636175" cy="642622"/>
            <a:chOff x="2840308" y="6037920"/>
            <a:chExt cx="6636175" cy="642622"/>
          </a:xfrm>
        </p:grpSpPr>
        <p:pic>
          <p:nvPicPr>
            <p:cNvPr id="3" name="Bilde 2">
              <a:extLst>
                <a:ext uri="{FF2B5EF4-FFF2-40B4-BE49-F238E27FC236}">
                  <a16:creationId xmlns:a16="http://schemas.microsoft.com/office/drawing/2014/main" id="{6672E57A-35B7-6C45-B10B-2F6D827EACD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0308" y="6037920"/>
              <a:ext cx="6394727" cy="642622"/>
            </a:xfrm>
            <a:prstGeom prst="rect">
              <a:avLst/>
            </a:prstGeom>
          </p:spPr>
        </p:pic>
        <p:pic>
          <p:nvPicPr>
            <p:cNvPr id="4" name="Bilde 3" descr="Et bilde som inneholder Grafikk, Font, grafisk design, logo&#10;&#10;Automatisk generert beskrivelse">
              <a:extLst>
                <a:ext uri="{FF2B5EF4-FFF2-40B4-BE49-F238E27FC236}">
                  <a16:creationId xmlns:a16="http://schemas.microsoft.com/office/drawing/2014/main" id="{33B4A8E6-1BC9-3ED7-3C91-FCB2C403CBF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51693" y="6383355"/>
              <a:ext cx="224790" cy="137795"/>
            </a:xfrm>
            <a:prstGeom prst="rect">
              <a:avLst/>
            </a:prstGeom>
          </p:spPr>
        </p:pic>
        <p:pic>
          <p:nvPicPr>
            <p:cNvPr id="5" name="Bilde 4">
              <a:extLst>
                <a:ext uri="{FF2B5EF4-FFF2-40B4-BE49-F238E27FC236}">
                  <a16:creationId xmlns:a16="http://schemas.microsoft.com/office/drawing/2014/main" id="{8C50F956-0C24-2182-7FB6-9DB305018DA6}"/>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265332" y="6192837"/>
              <a:ext cx="172720" cy="137160"/>
            </a:xfrm>
            <a:prstGeom prst="rect">
              <a:avLst/>
            </a:prstGeom>
            <a:noFill/>
          </p:spPr>
        </p:pic>
      </p:grpSp>
      <p:pic>
        <p:nvPicPr>
          <p:cNvPr id="6" name="Bilde 5" descr="Et bilde som inneholder mat&#10;&#10;Automatisk generert beskrivelse">
            <a:extLst>
              <a:ext uri="{FF2B5EF4-FFF2-40B4-BE49-F238E27FC236}">
                <a16:creationId xmlns:a16="http://schemas.microsoft.com/office/drawing/2014/main" id="{FE9245F5-6682-6DDD-768C-D68847EFD77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81497" y="322225"/>
            <a:ext cx="9629005" cy="5415486"/>
          </a:xfrm>
          <a:prstGeom prst="rect">
            <a:avLst/>
          </a:prstGeom>
        </p:spPr>
      </p:pic>
    </p:spTree>
    <p:extLst>
      <p:ext uri="{BB962C8B-B14F-4D97-AF65-F5344CB8AC3E}">
        <p14:creationId xmlns:p14="http://schemas.microsoft.com/office/powerpoint/2010/main" val="17313260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Sylinder 3"/>
          <p:cNvSpPr txBox="1"/>
          <p:nvPr/>
        </p:nvSpPr>
        <p:spPr>
          <a:xfrm>
            <a:off x="1121229" y="2950028"/>
            <a:ext cx="9699171" cy="646331"/>
          </a:xfrm>
          <a:prstGeom prst="rect">
            <a:avLst/>
          </a:prstGeom>
          <a:noFill/>
        </p:spPr>
        <p:txBody>
          <a:bodyPr wrap="square" rtlCol="0">
            <a:spAutoFit/>
          </a:bodyPr>
          <a:lstStyle/>
          <a:p>
            <a:pPr algn="ctr"/>
            <a:r>
              <a:rPr lang="nb-NO" dirty="0"/>
              <a:t>Sett inn bilder av «</a:t>
            </a:r>
            <a:r>
              <a:rPr lang="nb-NO" dirty="0" err="1"/>
              <a:t>Bocuseretten</a:t>
            </a:r>
            <a:r>
              <a:rPr lang="nb-NO" dirty="0"/>
              <a:t>» her</a:t>
            </a:r>
          </a:p>
          <a:p>
            <a:pPr algn="ctr"/>
            <a:r>
              <a:rPr lang="nb-NO" sz="1800" b="1" dirty="0">
                <a:effectLst/>
                <a:latin typeface="Aptos" panose="020B0004020202020204" pitchFamily="34" charset="0"/>
                <a:ea typeface="Aptos" panose="020B0004020202020204" pitchFamily="34" charset="0"/>
                <a:cs typeface="Times New Roman" panose="02020603050405020304" pitchFamily="18" charset="0"/>
              </a:rPr>
              <a:t>Bocuse d’Or – Fjordørret og Ekte håndkinnet setersmør</a:t>
            </a:r>
            <a:endParaRPr lang="nb-NO" dirty="0"/>
          </a:p>
        </p:txBody>
      </p:sp>
      <p:pic>
        <p:nvPicPr>
          <p:cNvPr id="27" name="Bilde 26" descr="Et bilde som inneholder tekst, skilt&#10;&#10;Automatisk generert beskrivelse">
            <a:extLst>
              <a:ext uri="{FF2B5EF4-FFF2-40B4-BE49-F238E27FC236}">
                <a16:creationId xmlns:a16="http://schemas.microsoft.com/office/drawing/2014/main" id="{C6F84406-09CD-B70B-7677-1983AE06B58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26003" y="5469266"/>
            <a:ext cx="1357630" cy="1388734"/>
          </a:xfrm>
          <a:prstGeom prst="rect">
            <a:avLst/>
          </a:prstGeom>
        </p:spPr>
      </p:pic>
      <p:grpSp>
        <p:nvGrpSpPr>
          <p:cNvPr id="6" name="Gruppe 5">
            <a:extLst>
              <a:ext uri="{FF2B5EF4-FFF2-40B4-BE49-F238E27FC236}">
                <a16:creationId xmlns:a16="http://schemas.microsoft.com/office/drawing/2014/main" id="{3DF53E2D-57C8-E19B-875B-9F78A24574F9}"/>
              </a:ext>
            </a:extLst>
          </p:cNvPr>
          <p:cNvGrpSpPr/>
          <p:nvPr/>
        </p:nvGrpSpPr>
        <p:grpSpPr>
          <a:xfrm>
            <a:off x="10641910" y="217738"/>
            <a:ext cx="1420601" cy="2354268"/>
            <a:chOff x="10641910" y="217738"/>
            <a:chExt cx="1420601" cy="2354268"/>
          </a:xfrm>
        </p:grpSpPr>
        <p:pic>
          <p:nvPicPr>
            <p:cNvPr id="8" name="Bilde 7" descr="Et bilde som inneholder tekst, Font, plakat, typografi&#10;&#10;Automatisk generert beskrivelse">
              <a:extLst>
                <a:ext uri="{FF2B5EF4-FFF2-40B4-BE49-F238E27FC236}">
                  <a16:creationId xmlns:a16="http://schemas.microsoft.com/office/drawing/2014/main" id="{B980CD28-8078-3F08-3144-A98090FEB94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81650" y="217738"/>
              <a:ext cx="1341123" cy="2063500"/>
            </a:xfrm>
            <a:prstGeom prst="rect">
              <a:avLst/>
            </a:prstGeom>
          </p:spPr>
        </p:pic>
        <p:pic>
          <p:nvPicPr>
            <p:cNvPr id="9" name="Bilde 8">
              <a:extLst>
                <a:ext uri="{FF2B5EF4-FFF2-40B4-BE49-F238E27FC236}">
                  <a16:creationId xmlns:a16="http://schemas.microsoft.com/office/drawing/2014/main" id="{1E246B3C-7154-0409-2CDB-B2909040B40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41910" y="2211131"/>
              <a:ext cx="1420601" cy="360875"/>
            </a:xfrm>
            <a:prstGeom prst="rect">
              <a:avLst/>
            </a:prstGeom>
          </p:spPr>
        </p:pic>
      </p:grpSp>
      <p:grpSp>
        <p:nvGrpSpPr>
          <p:cNvPr id="10" name="Gruppe 9">
            <a:extLst>
              <a:ext uri="{FF2B5EF4-FFF2-40B4-BE49-F238E27FC236}">
                <a16:creationId xmlns:a16="http://schemas.microsoft.com/office/drawing/2014/main" id="{FC616C4A-2066-6231-DDBF-798DD0279810}"/>
              </a:ext>
            </a:extLst>
          </p:cNvPr>
          <p:cNvGrpSpPr/>
          <p:nvPr/>
        </p:nvGrpSpPr>
        <p:grpSpPr>
          <a:xfrm>
            <a:off x="2854112" y="6105903"/>
            <a:ext cx="6636175" cy="642622"/>
            <a:chOff x="2840308" y="6037920"/>
            <a:chExt cx="6636175" cy="642622"/>
          </a:xfrm>
        </p:grpSpPr>
        <p:pic>
          <p:nvPicPr>
            <p:cNvPr id="11" name="Bilde 10">
              <a:extLst>
                <a:ext uri="{FF2B5EF4-FFF2-40B4-BE49-F238E27FC236}">
                  <a16:creationId xmlns:a16="http://schemas.microsoft.com/office/drawing/2014/main" id="{2477B032-F5D8-9F31-86EC-5BB9EB8DD12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40308" y="6037920"/>
              <a:ext cx="6394727" cy="642622"/>
            </a:xfrm>
            <a:prstGeom prst="rect">
              <a:avLst/>
            </a:prstGeom>
          </p:spPr>
        </p:pic>
        <p:pic>
          <p:nvPicPr>
            <p:cNvPr id="12" name="Bilde 11" descr="Et bilde som inneholder Grafikk, Font, grafisk design, logo&#10;&#10;Automatisk generert beskrivelse">
              <a:extLst>
                <a:ext uri="{FF2B5EF4-FFF2-40B4-BE49-F238E27FC236}">
                  <a16:creationId xmlns:a16="http://schemas.microsoft.com/office/drawing/2014/main" id="{951E9C08-8CFB-3847-EF89-863E79C3132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251693" y="6383355"/>
              <a:ext cx="224790" cy="137795"/>
            </a:xfrm>
            <a:prstGeom prst="rect">
              <a:avLst/>
            </a:prstGeom>
          </p:spPr>
        </p:pic>
        <p:pic>
          <p:nvPicPr>
            <p:cNvPr id="13" name="Bilde 12">
              <a:extLst>
                <a:ext uri="{FF2B5EF4-FFF2-40B4-BE49-F238E27FC236}">
                  <a16:creationId xmlns:a16="http://schemas.microsoft.com/office/drawing/2014/main" id="{10B750E0-79F4-9187-50D2-607482C2F7F3}"/>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265332" y="6192837"/>
              <a:ext cx="172720" cy="137160"/>
            </a:xfrm>
            <a:prstGeom prst="rect">
              <a:avLst/>
            </a:prstGeom>
            <a:noFill/>
          </p:spPr>
        </p:pic>
      </p:grpSp>
      <p:sp>
        <p:nvSpPr>
          <p:cNvPr id="14" name="TekstSylinder 13">
            <a:extLst>
              <a:ext uri="{FF2B5EF4-FFF2-40B4-BE49-F238E27FC236}">
                <a16:creationId xmlns:a16="http://schemas.microsoft.com/office/drawing/2014/main" id="{3B3BC4AB-E39C-2539-2AB5-E01FFE6EE9DE}"/>
              </a:ext>
            </a:extLst>
          </p:cNvPr>
          <p:cNvSpPr txBox="1"/>
          <p:nvPr/>
        </p:nvSpPr>
        <p:spPr>
          <a:xfrm>
            <a:off x="265888" y="278859"/>
            <a:ext cx="2217907" cy="369332"/>
          </a:xfrm>
          <a:prstGeom prst="rect">
            <a:avLst/>
          </a:prstGeom>
          <a:solidFill>
            <a:srgbClr val="FFFF00"/>
          </a:solidFill>
        </p:spPr>
        <p:txBody>
          <a:bodyPr wrap="square" rtlCol="0">
            <a:spAutoFit/>
          </a:bodyPr>
          <a:lstStyle/>
          <a:p>
            <a:r>
              <a:rPr lang="nb-NO" dirty="0"/>
              <a:t>NB! Obligatorisk bilde</a:t>
            </a:r>
          </a:p>
        </p:txBody>
      </p:sp>
    </p:spTree>
    <p:extLst>
      <p:ext uri="{BB962C8B-B14F-4D97-AF65-F5344CB8AC3E}">
        <p14:creationId xmlns:p14="http://schemas.microsoft.com/office/powerpoint/2010/main" val="329552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normAutofit/>
          </a:bodyPr>
          <a:lstStyle/>
          <a:p>
            <a:r>
              <a:rPr lang="nb-NO" dirty="0"/>
              <a:t>BOCUSERETT &lt;NAVN&gt;</a:t>
            </a:r>
            <a:br>
              <a:rPr lang="nb-NO" dirty="0"/>
            </a:br>
            <a:r>
              <a:rPr lang="nb-NO" sz="1800" b="1" dirty="0">
                <a:effectLst/>
                <a:latin typeface="Aptos" panose="020B0004020202020204" pitchFamily="34" charset="0"/>
                <a:ea typeface="Aptos" panose="020B0004020202020204" pitchFamily="34" charset="0"/>
                <a:cs typeface="Times New Roman" panose="02020603050405020304" pitchFamily="18" charset="0"/>
              </a:rPr>
              <a:t>Bocuse d’Or – Fjordørret og Ekte håndkinnet setersmør</a:t>
            </a:r>
            <a:endParaRPr lang="nb-NO" dirty="0"/>
          </a:p>
        </p:txBody>
      </p:sp>
      <p:sp>
        <p:nvSpPr>
          <p:cNvPr id="3" name="Plassholder for tekst 2"/>
          <p:cNvSpPr>
            <a:spLocks noGrp="1"/>
          </p:cNvSpPr>
          <p:nvPr>
            <p:ph type="body" idx="1"/>
          </p:nvPr>
        </p:nvSpPr>
        <p:spPr>
          <a:xfrm>
            <a:off x="839788" y="1681163"/>
            <a:ext cx="5157787" cy="463323"/>
          </a:xfrm>
        </p:spPr>
        <p:txBody>
          <a:bodyPr/>
          <a:lstStyle/>
          <a:p>
            <a:r>
              <a:rPr lang="nb-NO" dirty="0"/>
              <a:t>Ingredienser</a:t>
            </a:r>
          </a:p>
        </p:txBody>
      </p:sp>
      <p:sp>
        <p:nvSpPr>
          <p:cNvPr id="4" name="Plassholder for innhold 3"/>
          <p:cNvSpPr>
            <a:spLocks noGrp="1"/>
          </p:cNvSpPr>
          <p:nvPr>
            <p:ph sz="half" idx="2"/>
          </p:nvPr>
        </p:nvSpPr>
        <p:spPr>
          <a:xfrm>
            <a:off x="839788" y="2242457"/>
            <a:ext cx="5157787" cy="3947206"/>
          </a:xfrm>
        </p:spPr>
        <p:txBody>
          <a:bodyPr/>
          <a:lstStyle/>
          <a:p>
            <a:pPr marL="0" indent="0">
              <a:buNone/>
            </a:pPr>
            <a:r>
              <a:rPr lang="nb-NO" sz="1000" dirty="0" err="1"/>
              <a:t>X</a:t>
            </a:r>
            <a:endParaRPr lang="nb-NO" sz="1000" dirty="0"/>
          </a:p>
          <a:p>
            <a:pPr marL="0" indent="0">
              <a:buNone/>
            </a:pPr>
            <a:endParaRPr lang="nb-NO" sz="1000" dirty="0"/>
          </a:p>
          <a:p>
            <a:pPr marL="0" indent="0">
              <a:buNone/>
            </a:pPr>
            <a:r>
              <a:rPr lang="nb-NO" sz="1000" dirty="0"/>
              <a:t>(bruk gjerne flere sider)</a:t>
            </a:r>
          </a:p>
          <a:p>
            <a:endParaRPr lang="nb-NO" sz="1000" dirty="0"/>
          </a:p>
          <a:p>
            <a:endParaRPr lang="nb-NO" sz="1000" dirty="0"/>
          </a:p>
          <a:p>
            <a:endParaRPr lang="nb-NO" sz="1000" dirty="0"/>
          </a:p>
        </p:txBody>
      </p:sp>
      <p:sp>
        <p:nvSpPr>
          <p:cNvPr id="5" name="Plassholder for tekst 4"/>
          <p:cNvSpPr>
            <a:spLocks noGrp="1"/>
          </p:cNvSpPr>
          <p:nvPr>
            <p:ph type="body" sz="quarter" idx="3"/>
          </p:nvPr>
        </p:nvSpPr>
        <p:spPr>
          <a:xfrm>
            <a:off x="6172200" y="1681163"/>
            <a:ext cx="5183188" cy="463323"/>
          </a:xfrm>
        </p:spPr>
        <p:txBody>
          <a:bodyPr/>
          <a:lstStyle/>
          <a:p>
            <a:r>
              <a:rPr lang="nb-NO" dirty="0"/>
              <a:t>Fremgangsmåte (detaljert)</a:t>
            </a:r>
          </a:p>
        </p:txBody>
      </p:sp>
      <p:sp>
        <p:nvSpPr>
          <p:cNvPr id="6" name="Plassholder for innhold 5"/>
          <p:cNvSpPr>
            <a:spLocks noGrp="1"/>
          </p:cNvSpPr>
          <p:nvPr>
            <p:ph sz="quarter" idx="4"/>
          </p:nvPr>
        </p:nvSpPr>
        <p:spPr>
          <a:xfrm>
            <a:off x="6172200" y="2242457"/>
            <a:ext cx="5183188" cy="3947206"/>
          </a:xfrm>
        </p:spPr>
        <p:txBody>
          <a:bodyPr/>
          <a:lstStyle/>
          <a:p>
            <a:pPr marL="0" indent="0">
              <a:buNone/>
            </a:pPr>
            <a:r>
              <a:rPr lang="nb-NO" sz="1000" dirty="0" err="1"/>
              <a:t>X</a:t>
            </a:r>
            <a:endParaRPr lang="nb-NO" sz="1000" dirty="0"/>
          </a:p>
          <a:p>
            <a:pPr marL="0" indent="0">
              <a:buNone/>
            </a:pPr>
            <a:endParaRPr lang="nb-NO" sz="1000" dirty="0"/>
          </a:p>
          <a:p>
            <a:pPr marL="0" indent="0">
              <a:buNone/>
            </a:pPr>
            <a:r>
              <a:rPr lang="nb-NO" sz="1000" dirty="0"/>
              <a:t>(bruk gjerne flere sider)</a:t>
            </a:r>
          </a:p>
        </p:txBody>
      </p:sp>
      <p:pic>
        <p:nvPicPr>
          <p:cNvPr id="31" name="Bilde 30" descr="Et bilde som inneholder tekst, skilt&#10;&#10;Automatisk generert beskrivelse">
            <a:extLst>
              <a:ext uri="{FF2B5EF4-FFF2-40B4-BE49-F238E27FC236}">
                <a16:creationId xmlns:a16="http://schemas.microsoft.com/office/drawing/2014/main" id="{AA06518B-D10E-816A-E5BD-6E7D4D2B798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26003" y="5469266"/>
            <a:ext cx="1357630" cy="1388734"/>
          </a:xfrm>
          <a:prstGeom prst="rect">
            <a:avLst/>
          </a:prstGeom>
        </p:spPr>
      </p:pic>
      <p:grpSp>
        <p:nvGrpSpPr>
          <p:cNvPr id="9" name="Gruppe 8">
            <a:extLst>
              <a:ext uri="{FF2B5EF4-FFF2-40B4-BE49-F238E27FC236}">
                <a16:creationId xmlns:a16="http://schemas.microsoft.com/office/drawing/2014/main" id="{A194D6AF-D5AF-B6CC-7F2E-EB0F864E4DBF}"/>
              </a:ext>
            </a:extLst>
          </p:cNvPr>
          <p:cNvGrpSpPr/>
          <p:nvPr/>
        </p:nvGrpSpPr>
        <p:grpSpPr>
          <a:xfrm>
            <a:off x="10641910" y="217738"/>
            <a:ext cx="1420601" cy="2354268"/>
            <a:chOff x="10641910" y="217738"/>
            <a:chExt cx="1420601" cy="2354268"/>
          </a:xfrm>
        </p:grpSpPr>
        <p:pic>
          <p:nvPicPr>
            <p:cNvPr id="11" name="Bilde 10" descr="Et bilde som inneholder tekst, Font, plakat, typografi&#10;&#10;Automatisk generert beskrivelse">
              <a:extLst>
                <a:ext uri="{FF2B5EF4-FFF2-40B4-BE49-F238E27FC236}">
                  <a16:creationId xmlns:a16="http://schemas.microsoft.com/office/drawing/2014/main" id="{A6A2C6FB-C194-0966-0693-B16A1A7D0FB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81650" y="217738"/>
              <a:ext cx="1341123" cy="2063500"/>
            </a:xfrm>
            <a:prstGeom prst="rect">
              <a:avLst/>
            </a:prstGeom>
          </p:spPr>
        </p:pic>
        <p:pic>
          <p:nvPicPr>
            <p:cNvPr id="12" name="Bilde 11">
              <a:extLst>
                <a:ext uri="{FF2B5EF4-FFF2-40B4-BE49-F238E27FC236}">
                  <a16:creationId xmlns:a16="http://schemas.microsoft.com/office/drawing/2014/main" id="{68856395-32BF-83E0-C7B5-BDD88E11E9C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41910" y="2211131"/>
              <a:ext cx="1420601" cy="360875"/>
            </a:xfrm>
            <a:prstGeom prst="rect">
              <a:avLst/>
            </a:prstGeom>
          </p:spPr>
        </p:pic>
      </p:grpSp>
      <p:grpSp>
        <p:nvGrpSpPr>
          <p:cNvPr id="13" name="Gruppe 12">
            <a:extLst>
              <a:ext uri="{FF2B5EF4-FFF2-40B4-BE49-F238E27FC236}">
                <a16:creationId xmlns:a16="http://schemas.microsoft.com/office/drawing/2014/main" id="{C6C35FCA-2E05-B6C8-A869-593AFE2E83E3}"/>
              </a:ext>
            </a:extLst>
          </p:cNvPr>
          <p:cNvGrpSpPr/>
          <p:nvPr/>
        </p:nvGrpSpPr>
        <p:grpSpPr>
          <a:xfrm>
            <a:off x="2854112" y="6105903"/>
            <a:ext cx="6636175" cy="642622"/>
            <a:chOff x="2840308" y="6037920"/>
            <a:chExt cx="6636175" cy="642622"/>
          </a:xfrm>
        </p:grpSpPr>
        <p:pic>
          <p:nvPicPr>
            <p:cNvPr id="14" name="Bilde 13">
              <a:extLst>
                <a:ext uri="{FF2B5EF4-FFF2-40B4-BE49-F238E27FC236}">
                  <a16:creationId xmlns:a16="http://schemas.microsoft.com/office/drawing/2014/main" id="{19FAB685-1DA3-32C5-ACE0-CA47A79DB90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40308" y="6037920"/>
              <a:ext cx="6394727" cy="642622"/>
            </a:xfrm>
            <a:prstGeom prst="rect">
              <a:avLst/>
            </a:prstGeom>
          </p:spPr>
        </p:pic>
        <p:pic>
          <p:nvPicPr>
            <p:cNvPr id="15" name="Bilde 14" descr="Et bilde som inneholder Grafikk, Font, grafisk design, logo&#10;&#10;Automatisk generert beskrivelse">
              <a:extLst>
                <a:ext uri="{FF2B5EF4-FFF2-40B4-BE49-F238E27FC236}">
                  <a16:creationId xmlns:a16="http://schemas.microsoft.com/office/drawing/2014/main" id="{BD7431BF-85FD-DE27-ED69-A3FEC5405C8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251693" y="6383355"/>
              <a:ext cx="224790" cy="137795"/>
            </a:xfrm>
            <a:prstGeom prst="rect">
              <a:avLst/>
            </a:prstGeom>
          </p:spPr>
        </p:pic>
        <p:pic>
          <p:nvPicPr>
            <p:cNvPr id="16" name="Bilde 15">
              <a:extLst>
                <a:ext uri="{FF2B5EF4-FFF2-40B4-BE49-F238E27FC236}">
                  <a16:creationId xmlns:a16="http://schemas.microsoft.com/office/drawing/2014/main" id="{C9838F43-8101-DFF6-42E6-66BDA96EFBC4}"/>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265332" y="6192837"/>
              <a:ext cx="172720" cy="137160"/>
            </a:xfrm>
            <a:prstGeom prst="rect">
              <a:avLst/>
            </a:prstGeom>
            <a:noFill/>
          </p:spPr>
        </p:pic>
      </p:grpSp>
    </p:spTree>
    <p:extLst>
      <p:ext uri="{BB962C8B-B14F-4D97-AF65-F5344CB8AC3E}">
        <p14:creationId xmlns:p14="http://schemas.microsoft.com/office/powerpoint/2010/main" val="20146382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Om </a:t>
            </a:r>
            <a:r>
              <a:rPr lang="nb-NO" dirty="0" err="1"/>
              <a:t>Bocuserett</a:t>
            </a:r>
            <a:r>
              <a:rPr lang="nb-NO" dirty="0"/>
              <a:t> «NAVN» </a:t>
            </a:r>
          </a:p>
        </p:txBody>
      </p:sp>
      <p:sp>
        <p:nvSpPr>
          <p:cNvPr id="3" name="Plassholder for innhold 2"/>
          <p:cNvSpPr>
            <a:spLocks noGrp="1"/>
          </p:cNvSpPr>
          <p:nvPr>
            <p:ph idx="1"/>
          </p:nvPr>
        </p:nvSpPr>
        <p:spPr/>
        <p:txBody>
          <a:bodyPr/>
          <a:lstStyle/>
          <a:p>
            <a:r>
              <a:rPr lang="nb-NO" dirty="0"/>
              <a:t>Kort begrunnelse for tema og/eller oppskrift: </a:t>
            </a:r>
          </a:p>
          <a:p>
            <a:endParaRPr lang="nb-NO" dirty="0"/>
          </a:p>
        </p:txBody>
      </p:sp>
      <p:pic>
        <p:nvPicPr>
          <p:cNvPr id="28" name="Bilde 27" descr="Et bilde som inneholder tekst, skilt&#10;&#10;Automatisk generert beskrivelse">
            <a:extLst>
              <a:ext uri="{FF2B5EF4-FFF2-40B4-BE49-F238E27FC236}">
                <a16:creationId xmlns:a16="http://schemas.microsoft.com/office/drawing/2014/main" id="{131D9F94-A2C6-5AEF-8EF8-E6EAB3EFC94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26003" y="5469266"/>
            <a:ext cx="1357630" cy="1388734"/>
          </a:xfrm>
          <a:prstGeom prst="rect">
            <a:avLst/>
          </a:prstGeom>
        </p:spPr>
      </p:pic>
      <p:grpSp>
        <p:nvGrpSpPr>
          <p:cNvPr id="6" name="Gruppe 5">
            <a:extLst>
              <a:ext uri="{FF2B5EF4-FFF2-40B4-BE49-F238E27FC236}">
                <a16:creationId xmlns:a16="http://schemas.microsoft.com/office/drawing/2014/main" id="{A6BF4DBC-8E6F-301E-DC37-9AC102C8E1F9}"/>
              </a:ext>
            </a:extLst>
          </p:cNvPr>
          <p:cNvGrpSpPr/>
          <p:nvPr/>
        </p:nvGrpSpPr>
        <p:grpSpPr>
          <a:xfrm>
            <a:off x="10641910" y="217738"/>
            <a:ext cx="1420601" cy="2354268"/>
            <a:chOff x="10641910" y="217738"/>
            <a:chExt cx="1420601" cy="2354268"/>
          </a:xfrm>
        </p:grpSpPr>
        <p:pic>
          <p:nvPicPr>
            <p:cNvPr id="8" name="Bilde 7" descr="Et bilde som inneholder tekst, Font, plakat, typografi&#10;&#10;Automatisk generert beskrivelse">
              <a:extLst>
                <a:ext uri="{FF2B5EF4-FFF2-40B4-BE49-F238E27FC236}">
                  <a16:creationId xmlns:a16="http://schemas.microsoft.com/office/drawing/2014/main" id="{4C902C80-0554-FD49-5421-DF192C2F6AB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81650" y="217738"/>
              <a:ext cx="1341123" cy="2063500"/>
            </a:xfrm>
            <a:prstGeom prst="rect">
              <a:avLst/>
            </a:prstGeom>
          </p:spPr>
        </p:pic>
        <p:pic>
          <p:nvPicPr>
            <p:cNvPr id="9" name="Bilde 8">
              <a:extLst>
                <a:ext uri="{FF2B5EF4-FFF2-40B4-BE49-F238E27FC236}">
                  <a16:creationId xmlns:a16="http://schemas.microsoft.com/office/drawing/2014/main" id="{C7F68013-22B2-E8ED-F1C2-344D028D764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41910" y="2211131"/>
              <a:ext cx="1420601" cy="360875"/>
            </a:xfrm>
            <a:prstGeom prst="rect">
              <a:avLst/>
            </a:prstGeom>
          </p:spPr>
        </p:pic>
      </p:grpSp>
      <p:grpSp>
        <p:nvGrpSpPr>
          <p:cNvPr id="10" name="Gruppe 9">
            <a:extLst>
              <a:ext uri="{FF2B5EF4-FFF2-40B4-BE49-F238E27FC236}">
                <a16:creationId xmlns:a16="http://schemas.microsoft.com/office/drawing/2014/main" id="{08CDB6C4-5A73-C436-C002-66158A02CC66}"/>
              </a:ext>
            </a:extLst>
          </p:cNvPr>
          <p:cNvGrpSpPr/>
          <p:nvPr/>
        </p:nvGrpSpPr>
        <p:grpSpPr>
          <a:xfrm>
            <a:off x="2854112" y="6105903"/>
            <a:ext cx="6636175" cy="642622"/>
            <a:chOff x="2840308" y="6037920"/>
            <a:chExt cx="6636175" cy="642622"/>
          </a:xfrm>
        </p:grpSpPr>
        <p:pic>
          <p:nvPicPr>
            <p:cNvPr id="11" name="Bilde 10">
              <a:extLst>
                <a:ext uri="{FF2B5EF4-FFF2-40B4-BE49-F238E27FC236}">
                  <a16:creationId xmlns:a16="http://schemas.microsoft.com/office/drawing/2014/main" id="{EB940EAA-0882-1FC9-6A1A-D9758F0766C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40308" y="6037920"/>
              <a:ext cx="6394727" cy="642622"/>
            </a:xfrm>
            <a:prstGeom prst="rect">
              <a:avLst/>
            </a:prstGeom>
          </p:spPr>
        </p:pic>
        <p:pic>
          <p:nvPicPr>
            <p:cNvPr id="12" name="Bilde 11" descr="Et bilde som inneholder Grafikk, Font, grafisk design, logo&#10;&#10;Automatisk generert beskrivelse">
              <a:extLst>
                <a:ext uri="{FF2B5EF4-FFF2-40B4-BE49-F238E27FC236}">
                  <a16:creationId xmlns:a16="http://schemas.microsoft.com/office/drawing/2014/main" id="{DD530F89-BD1F-DF73-CC93-F2154C3C375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251693" y="6383355"/>
              <a:ext cx="224790" cy="137795"/>
            </a:xfrm>
            <a:prstGeom prst="rect">
              <a:avLst/>
            </a:prstGeom>
          </p:spPr>
        </p:pic>
        <p:pic>
          <p:nvPicPr>
            <p:cNvPr id="13" name="Bilde 12">
              <a:extLst>
                <a:ext uri="{FF2B5EF4-FFF2-40B4-BE49-F238E27FC236}">
                  <a16:creationId xmlns:a16="http://schemas.microsoft.com/office/drawing/2014/main" id="{2823A73C-40E7-CCF5-68D8-25734F6A51E3}"/>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265332" y="6192837"/>
              <a:ext cx="172720" cy="137160"/>
            </a:xfrm>
            <a:prstGeom prst="rect">
              <a:avLst/>
            </a:prstGeom>
            <a:noFill/>
          </p:spPr>
        </p:pic>
      </p:grpSp>
    </p:spTree>
    <p:extLst>
      <p:ext uri="{BB962C8B-B14F-4D97-AF65-F5344CB8AC3E}">
        <p14:creationId xmlns:p14="http://schemas.microsoft.com/office/powerpoint/2010/main" val="23332881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8DF423-641C-2046-0B7F-5B897D779AD0}"/>
            </a:ext>
          </a:extLst>
        </p:cNvPr>
        <p:cNvGrpSpPr/>
        <p:nvPr/>
      </p:nvGrpSpPr>
      <p:grpSpPr>
        <a:xfrm>
          <a:off x="0" y="0"/>
          <a:ext cx="0" cy="0"/>
          <a:chOff x="0" y="0"/>
          <a:chExt cx="0" cy="0"/>
        </a:xfrm>
      </p:grpSpPr>
      <p:grpSp>
        <p:nvGrpSpPr>
          <p:cNvPr id="2" name="Gruppe 1">
            <a:extLst>
              <a:ext uri="{FF2B5EF4-FFF2-40B4-BE49-F238E27FC236}">
                <a16:creationId xmlns:a16="http://schemas.microsoft.com/office/drawing/2014/main" id="{0AC4B31F-F68C-3DC4-0907-609DCEBB4ABD}"/>
              </a:ext>
            </a:extLst>
          </p:cNvPr>
          <p:cNvGrpSpPr/>
          <p:nvPr/>
        </p:nvGrpSpPr>
        <p:grpSpPr>
          <a:xfrm>
            <a:off x="2854112" y="6105903"/>
            <a:ext cx="6636175" cy="642622"/>
            <a:chOff x="2840308" y="6037920"/>
            <a:chExt cx="6636175" cy="642622"/>
          </a:xfrm>
        </p:grpSpPr>
        <p:pic>
          <p:nvPicPr>
            <p:cNvPr id="3" name="Bilde 2">
              <a:extLst>
                <a:ext uri="{FF2B5EF4-FFF2-40B4-BE49-F238E27FC236}">
                  <a16:creationId xmlns:a16="http://schemas.microsoft.com/office/drawing/2014/main" id="{A2CA27E4-B0F8-D3D6-43DC-ABC7AA3A3D7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0308" y="6037920"/>
              <a:ext cx="6394727" cy="642622"/>
            </a:xfrm>
            <a:prstGeom prst="rect">
              <a:avLst/>
            </a:prstGeom>
          </p:spPr>
        </p:pic>
        <p:pic>
          <p:nvPicPr>
            <p:cNvPr id="4" name="Bilde 3" descr="Et bilde som inneholder Grafikk, Font, grafisk design, logo&#10;&#10;Automatisk generert beskrivelse">
              <a:extLst>
                <a:ext uri="{FF2B5EF4-FFF2-40B4-BE49-F238E27FC236}">
                  <a16:creationId xmlns:a16="http://schemas.microsoft.com/office/drawing/2014/main" id="{5FAF532B-7E1A-8E90-A358-33EDCF61CB6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51693" y="6383355"/>
              <a:ext cx="224790" cy="137795"/>
            </a:xfrm>
            <a:prstGeom prst="rect">
              <a:avLst/>
            </a:prstGeom>
          </p:spPr>
        </p:pic>
        <p:pic>
          <p:nvPicPr>
            <p:cNvPr id="5" name="Bilde 4">
              <a:extLst>
                <a:ext uri="{FF2B5EF4-FFF2-40B4-BE49-F238E27FC236}">
                  <a16:creationId xmlns:a16="http://schemas.microsoft.com/office/drawing/2014/main" id="{4CBB89BC-8517-C98B-19C5-943C495B052F}"/>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265332" y="6192837"/>
              <a:ext cx="172720" cy="137160"/>
            </a:xfrm>
            <a:prstGeom prst="rect">
              <a:avLst/>
            </a:prstGeom>
            <a:noFill/>
          </p:spPr>
        </p:pic>
      </p:grpSp>
      <p:pic>
        <p:nvPicPr>
          <p:cNvPr id="7" name="Bilde 6" descr="Et bilde som inneholder grønnsak, Kokkekunst, måltid, garnityr&#10;&#10;Automatisk generert beskrivelse">
            <a:extLst>
              <a:ext uri="{FF2B5EF4-FFF2-40B4-BE49-F238E27FC236}">
                <a16:creationId xmlns:a16="http://schemas.microsoft.com/office/drawing/2014/main" id="{F4495EB2-5AA4-21AD-F52A-F6D08456592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37782" y="573607"/>
            <a:ext cx="10316436" cy="5340810"/>
          </a:xfrm>
          <a:prstGeom prst="rect">
            <a:avLst/>
          </a:prstGeom>
        </p:spPr>
      </p:pic>
    </p:spTree>
    <p:extLst>
      <p:ext uri="{BB962C8B-B14F-4D97-AF65-F5344CB8AC3E}">
        <p14:creationId xmlns:p14="http://schemas.microsoft.com/office/powerpoint/2010/main" val="2472956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Sylinder 3"/>
          <p:cNvSpPr txBox="1"/>
          <p:nvPr/>
        </p:nvSpPr>
        <p:spPr>
          <a:xfrm>
            <a:off x="1121229" y="2950028"/>
            <a:ext cx="9699171" cy="738664"/>
          </a:xfrm>
          <a:prstGeom prst="rect">
            <a:avLst/>
          </a:prstGeom>
          <a:noFill/>
        </p:spPr>
        <p:txBody>
          <a:bodyPr wrap="square" rtlCol="0">
            <a:spAutoFit/>
          </a:bodyPr>
          <a:lstStyle/>
          <a:p>
            <a:pPr algn="ctr"/>
            <a:r>
              <a:rPr lang="nb-NO" dirty="0"/>
              <a:t>SETT INN BILDE AV «THE TEST – REVISITING 2019» HER</a:t>
            </a:r>
          </a:p>
          <a:p>
            <a:pPr algn="ctr"/>
            <a:r>
              <a:rPr lang="nb-NO" sz="2400" b="1" i="1" dirty="0">
                <a:effectLst/>
                <a:latin typeface="Aptos" panose="020B0004020202020204" pitchFamily="34" charset="0"/>
                <a:ea typeface="Aptos" panose="020B0004020202020204" pitchFamily="34" charset="0"/>
                <a:cs typeface="Times New Roman" panose="02020603050405020304" pitchFamily="18" charset="0"/>
              </a:rPr>
              <a:t>Marine bløtdyr, rød løk og sukkertare</a:t>
            </a:r>
            <a:endParaRPr lang="nb-NO" sz="1800" b="1" i="1" dirty="0">
              <a:effectLst/>
              <a:latin typeface="Calibri" panose="020F0502020204030204" pitchFamily="34" charset="0"/>
              <a:ea typeface="Calibri" panose="020F0502020204030204" pitchFamily="34" charset="0"/>
            </a:endParaRPr>
          </a:p>
        </p:txBody>
      </p:sp>
      <p:pic>
        <p:nvPicPr>
          <p:cNvPr id="27" name="Bilde 26" descr="Et bilde som inneholder tekst, skilt&#10;&#10;Automatisk generert beskrivelse">
            <a:extLst>
              <a:ext uri="{FF2B5EF4-FFF2-40B4-BE49-F238E27FC236}">
                <a16:creationId xmlns:a16="http://schemas.microsoft.com/office/drawing/2014/main" id="{E18AF9DC-A15F-F0B7-A49C-1BA2234E19B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26003" y="5469266"/>
            <a:ext cx="1357630" cy="1388734"/>
          </a:xfrm>
          <a:prstGeom prst="rect">
            <a:avLst/>
          </a:prstGeom>
        </p:spPr>
      </p:pic>
      <p:grpSp>
        <p:nvGrpSpPr>
          <p:cNvPr id="6" name="Gruppe 5">
            <a:extLst>
              <a:ext uri="{FF2B5EF4-FFF2-40B4-BE49-F238E27FC236}">
                <a16:creationId xmlns:a16="http://schemas.microsoft.com/office/drawing/2014/main" id="{690AD6BF-124F-78F7-C724-31E4EAFC3526}"/>
              </a:ext>
            </a:extLst>
          </p:cNvPr>
          <p:cNvGrpSpPr/>
          <p:nvPr/>
        </p:nvGrpSpPr>
        <p:grpSpPr>
          <a:xfrm>
            <a:off x="10641910" y="217738"/>
            <a:ext cx="1420601" cy="2354268"/>
            <a:chOff x="10641910" y="217738"/>
            <a:chExt cx="1420601" cy="2354268"/>
          </a:xfrm>
        </p:grpSpPr>
        <p:pic>
          <p:nvPicPr>
            <p:cNvPr id="8" name="Bilde 7" descr="Et bilde som inneholder tekst, Font, plakat, typografi&#10;&#10;Automatisk generert beskrivelse">
              <a:extLst>
                <a:ext uri="{FF2B5EF4-FFF2-40B4-BE49-F238E27FC236}">
                  <a16:creationId xmlns:a16="http://schemas.microsoft.com/office/drawing/2014/main" id="{0BDD6292-9AE1-2652-6668-9D53545C1D2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81650" y="217738"/>
              <a:ext cx="1341123" cy="2063500"/>
            </a:xfrm>
            <a:prstGeom prst="rect">
              <a:avLst/>
            </a:prstGeom>
          </p:spPr>
        </p:pic>
        <p:pic>
          <p:nvPicPr>
            <p:cNvPr id="9" name="Bilde 8">
              <a:extLst>
                <a:ext uri="{FF2B5EF4-FFF2-40B4-BE49-F238E27FC236}">
                  <a16:creationId xmlns:a16="http://schemas.microsoft.com/office/drawing/2014/main" id="{B13BEE45-B575-F9C6-9445-762C4B76DF9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41910" y="2211131"/>
              <a:ext cx="1420601" cy="360875"/>
            </a:xfrm>
            <a:prstGeom prst="rect">
              <a:avLst/>
            </a:prstGeom>
          </p:spPr>
        </p:pic>
      </p:grpSp>
      <p:grpSp>
        <p:nvGrpSpPr>
          <p:cNvPr id="10" name="Gruppe 9">
            <a:extLst>
              <a:ext uri="{FF2B5EF4-FFF2-40B4-BE49-F238E27FC236}">
                <a16:creationId xmlns:a16="http://schemas.microsoft.com/office/drawing/2014/main" id="{38433DE5-F87C-EEAD-17A6-7181290CC91D}"/>
              </a:ext>
            </a:extLst>
          </p:cNvPr>
          <p:cNvGrpSpPr/>
          <p:nvPr/>
        </p:nvGrpSpPr>
        <p:grpSpPr>
          <a:xfrm>
            <a:off x="2854112" y="6105903"/>
            <a:ext cx="6636175" cy="642622"/>
            <a:chOff x="2840308" y="6037920"/>
            <a:chExt cx="6636175" cy="642622"/>
          </a:xfrm>
        </p:grpSpPr>
        <p:pic>
          <p:nvPicPr>
            <p:cNvPr id="11" name="Bilde 10">
              <a:extLst>
                <a:ext uri="{FF2B5EF4-FFF2-40B4-BE49-F238E27FC236}">
                  <a16:creationId xmlns:a16="http://schemas.microsoft.com/office/drawing/2014/main" id="{59763D0F-2C6E-DFDB-E2BE-23C3CA1D868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40308" y="6037920"/>
              <a:ext cx="6394727" cy="642622"/>
            </a:xfrm>
            <a:prstGeom prst="rect">
              <a:avLst/>
            </a:prstGeom>
          </p:spPr>
        </p:pic>
        <p:pic>
          <p:nvPicPr>
            <p:cNvPr id="12" name="Bilde 11" descr="Et bilde som inneholder Grafikk, Font, grafisk design, logo&#10;&#10;Automatisk generert beskrivelse">
              <a:extLst>
                <a:ext uri="{FF2B5EF4-FFF2-40B4-BE49-F238E27FC236}">
                  <a16:creationId xmlns:a16="http://schemas.microsoft.com/office/drawing/2014/main" id="{7A54F066-D132-F6F4-88F4-952B331BF84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251693" y="6383355"/>
              <a:ext cx="224790" cy="137795"/>
            </a:xfrm>
            <a:prstGeom prst="rect">
              <a:avLst/>
            </a:prstGeom>
          </p:spPr>
        </p:pic>
        <p:pic>
          <p:nvPicPr>
            <p:cNvPr id="13" name="Bilde 12">
              <a:extLst>
                <a:ext uri="{FF2B5EF4-FFF2-40B4-BE49-F238E27FC236}">
                  <a16:creationId xmlns:a16="http://schemas.microsoft.com/office/drawing/2014/main" id="{465C0B4F-75F3-70CA-D25C-F2CB8FFC51E5}"/>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265332" y="6192837"/>
              <a:ext cx="172720" cy="137160"/>
            </a:xfrm>
            <a:prstGeom prst="rect">
              <a:avLst/>
            </a:prstGeom>
            <a:noFill/>
          </p:spPr>
        </p:pic>
      </p:grpSp>
      <p:sp>
        <p:nvSpPr>
          <p:cNvPr id="16" name="TekstSylinder 15">
            <a:extLst>
              <a:ext uri="{FF2B5EF4-FFF2-40B4-BE49-F238E27FC236}">
                <a16:creationId xmlns:a16="http://schemas.microsoft.com/office/drawing/2014/main" id="{1F395219-9AAE-F540-7A69-D374D47E7530}"/>
              </a:ext>
            </a:extLst>
          </p:cNvPr>
          <p:cNvSpPr txBox="1"/>
          <p:nvPr/>
        </p:nvSpPr>
        <p:spPr>
          <a:xfrm>
            <a:off x="265888" y="278859"/>
            <a:ext cx="2217907" cy="369332"/>
          </a:xfrm>
          <a:prstGeom prst="rect">
            <a:avLst/>
          </a:prstGeom>
          <a:solidFill>
            <a:srgbClr val="FFFF00"/>
          </a:solidFill>
        </p:spPr>
        <p:txBody>
          <a:bodyPr wrap="square" rtlCol="0">
            <a:spAutoFit/>
          </a:bodyPr>
          <a:lstStyle/>
          <a:p>
            <a:r>
              <a:rPr lang="nb-NO" dirty="0"/>
              <a:t>NB! Obligatorisk bilde</a:t>
            </a:r>
          </a:p>
        </p:txBody>
      </p:sp>
    </p:spTree>
    <p:extLst>
      <p:ext uri="{BB962C8B-B14F-4D97-AF65-F5344CB8AC3E}">
        <p14:creationId xmlns:p14="http://schemas.microsoft.com/office/powerpoint/2010/main" val="30509116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normAutofit/>
          </a:bodyPr>
          <a:lstStyle/>
          <a:p>
            <a:r>
              <a:rPr lang="nb-NO" dirty="0"/>
              <a:t>RETTEN «THE TEST» &lt;NAVN&gt;</a:t>
            </a:r>
            <a:br>
              <a:rPr lang="nb-NO" dirty="0"/>
            </a:br>
            <a:r>
              <a:rPr lang="nb-NO" sz="1800" b="1" i="1" dirty="0">
                <a:effectLst/>
                <a:latin typeface="Aptos" panose="020B0004020202020204" pitchFamily="34" charset="0"/>
                <a:ea typeface="Aptos" panose="020B0004020202020204" pitchFamily="34" charset="0"/>
                <a:cs typeface="Times New Roman" panose="02020603050405020304" pitchFamily="18" charset="0"/>
              </a:rPr>
              <a:t>Marine bløtdyr, rød løk og sukkertare</a:t>
            </a:r>
            <a:endParaRPr lang="nb-NO" dirty="0"/>
          </a:p>
        </p:txBody>
      </p:sp>
      <p:sp>
        <p:nvSpPr>
          <p:cNvPr id="3" name="Plassholder for tekst 2"/>
          <p:cNvSpPr>
            <a:spLocks noGrp="1"/>
          </p:cNvSpPr>
          <p:nvPr>
            <p:ph type="body" idx="1"/>
          </p:nvPr>
        </p:nvSpPr>
        <p:spPr>
          <a:xfrm>
            <a:off x="839788" y="1681163"/>
            <a:ext cx="5157787" cy="463323"/>
          </a:xfrm>
        </p:spPr>
        <p:txBody>
          <a:bodyPr/>
          <a:lstStyle/>
          <a:p>
            <a:r>
              <a:rPr lang="nb-NO" dirty="0"/>
              <a:t>Ingredienser</a:t>
            </a:r>
          </a:p>
        </p:txBody>
      </p:sp>
      <p:sp>
        <p:nvSpPr>
          <p:cNvPr id="4" name="Plassholder for innhold 3"/>
          <p:cNvSpPr>
            <a:spLocks noGrp="1"/>
          </p:cNvSpPr>
          <p:nvPr>
            <p:ph sz="half" idx="2"/>
          </p:nvPr>
        </p:nvSpPr>
        <p:spPr>
          <a:xfrm>
            <a:off x="839788" y="2242457"/>
            <a:ext cx="5157787" cy="3947206"/>
          </a:xfrm>
        </p:spPr>
        <p:txBody>
          <a:bodyPr/>
          <a:lstStyle/>
          <a:p>
            <a:pPr marL="0" indent="0">
              <a:buNone/>
            </a:pPr>
            <a:r>
              <a:rPr lang="nb-NO" sz="1000" dirty="0" err="1"/>
              <a:t>X</a:t>
            </a:r>
            <a:endParaRPr lang="nb-NO" sz="1000" dirty="0"/>
          </a:p>
          <a:p>
            <a:pPr marL="0" indent="0">
              <a:buNone/>
            </a:pPr>
            <a:endParaRPr lang="nb-NO" sz="1000" dirty="0"/>
          </a:p>
          <a:p>
            <a:pPr marL="0" indent="0">
              <a:buNone/>
            </a:pPr>
            <a:r>
              <a:rPr lang="nb-NO" sz="1000" dirty="0"/>
              <a:t>(bruk gjerne flere sider)</a:t>
            </a:r>
          </a:p>
          <a:p>
            <a:endParaRPr lang="nb-NO" sz="1000" dirty="0"/>
          </a:p>
          <a:p>
            <a:endParaRPr lang="nb-NO" sz="1000" dirty="0"/>
          </a:p>
          <a:p>
            <a:endParaRPr lang="nb-NO" sz="1000" dirty="0"/>
          </a:p>
        </p:txBody>
      </p:sp>
      <p:sp>
        <p:nvSpPr>
          <p:cNvPr id="5" name="Plassholder for tekst 4"/>
          <p:cNvSpPr>
            <a:spLocks noGrp="1"/>
          </p:cNvSpPr>
          <p:nvPr>
            <p:ph type="body" sz="quarter" idx="3"/>
          </p:nvPr>
        </p:nvSpPr>
        <p:spPr>
          <a:xfrm>
            <a:off x="6172200" y="1681163"/>
            <a:ext cx="5183188" cy="463323"/>
          </a:xfrm>
        </p:spPr>
        <p:txBody>
          <a:bodyPr/>
          <a:lstStyle/>
          <a:p>
            <a:r>
              <a:rPr lang="nb-NO" dirty="0"/>
              <a:t>Fremgangsmåte (detaljert)</a:t>
            </a:r>
          </a:p>
        </p:txBody>
      </p:sp>
      <p:sp>
        <p:nvSpPr>
          <p:cNvPr id="6" name="Plassholder for innhold 5"/>
          <p:cNvSpPr>
            <a:spLocks noGrp="1"/>
          </p:cNvSpPr>
          <p:nvPr>
            <p:ph sz="quarter" idx="4"/>
          </p:nvPr>
        </p:nvSpPr>
        <p:spPr>
          <a:xfrm>
            <a:off x="6172200" y="2242457"/>
            <a:ext cx="5183188" cy="3947206"/>
          </a:xfrm>
        </p:spPr>
        <p:txBody>
          <a:bodyPr/>
          <a:lstStyle/>
          <a:p>
            <a:pPr marL="0" indent="0">
              <a:buNone/>
            </a:pPr>
            <a:r>
              <a:rPr lang="nb-NO" sz="1000" dirty="0" err="1"/>
              <a:t>X</a:t>
            </a:r>
            <a:endParaRPr lang="nb-NO" sz="1000" dirty="0"/>
          </a:p>
          <a:p>
            <a:pPr marL="0" indent="0">
              <a:buNone/>
            </a:pPr>
            <a:endParaRPr lang="nb-NO" sz="1000" dirty="0"/>
          </a:p>
          <a:p>
            <a:pPr marL="0" indent="0">
              <a:buNone/>
            </a:pPr>
            <a:r>
              <a:rPr lang="nb-NO" sz="1000" dirty="0"/>
              <a:t>(bruk gjerne flere sider)</a:t>
            </a:r>
          </a:p>
        </p:txBody>
      </p:sp>
      <p:pic>
        <p:nvPicPr>
          <p:cNvPr id="31" name="Bilde 30" descr="Et bilde som inneholder tekst, skilt&#10;&#10;Automatisk generert beskrivelse">
            <a:extLst>
              <a:ext uri="{FF2B5EF4-FFF2-40B4-BE49-F238E27FC236}">
                <a16:creationId xmlns:a16="http://schemas.microsoft.com/office/drawing/2014/main" id="{C15E588A-4627-569F-EAE0-2F265DBB5EF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26003" y="5469266"/>
            <a:ext cx="1357630" cy="1388734"/>
          </a:xfrm>
          <a:prstGeom prst="rect">
            <a:avLst/>
          </a:prstGeom>
        </p:spPr>
      </p:pic>
      <p:grpSp>
        <p:nvGrpSpPr>
          <p:cNvPr id="9" name="Gruppe 8">
            <a:extLst>
              <a:ext uri="{FF2B5EF4-FFF2-40B4-BE49-F238E27FC236}">
                <a16:creationId xmlns:a16="http://schemas.microsoft.com/office/drawing/2014/main" id="{C18FAB30-849D-63DC-70E6-DCBECDB2E252}"/>
              </a:ext>
            </a:extLst>
          </p:cNvPr>
          <p:cNvGrpSpPr/>
          <p:nvPr/>
        </p:nvGrpSpPr>
        <p:grpSpPr>
          <a:xfrm>
            <a:off x="10641910" y="217738"/>
            <a:ext cx="1420601" cy="2354268"/>
            <a:chOff x="10641910" y="217738"/>
            <a:chExt cx="1420601" cy="2354268"/>
          </a:xfrm>
        </p:grpSpPr>
        <p:pic>
          <p:nvPicPr>
            <p:cNvPr id="11" name="Bilde 10" descr="Et bilde som inneholder tekst, Font, plakat, typografi&#10;&#10;Automatisk generert beskrivelse">
              <a:extLst>
                <a:ext uri="{FF2B5EF4-FFF2-40B4-BE49-F238E27FC236}">
                  <a16:creationId xmlns:a16="http://schemas.microsoft.com/office/drawing/2014/main" id="{DE96D51D-22FD-269F-37E8-F181BD54BC7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81650" y="217738"/>
              <a:ext cx="1341123" cy="2063500"/>
            </a:xfrm>
            <a:prstGeom prst="rect">
              <a:avLst/>
            </a:prstGeom>
          </p:spPr>
        </p:pic>
        <p:pic>
          <p:nvPicPr>
            <p:cNvPr id="12" name="Bilde 11">
              <a:extLst>
                <a:ext uri="{FF2B5EF4-FFF2-40B4-BE49-F238E27FC236}">
                  <a16:creationId xmlns:a16="http://schemas.microsoft.com/office/drawing/2014/main" id="{3FDA8DDC-863D-7B2B-5184-01DF8968CEC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41910" y="2211131"/>
              <a:ext cx="1420601" cy="360875"/>
            </a:xfrm>
            <a:prstGeom prst="rect">
              <a:avLst/>
            </a:prstGeom>
          </p:spPr>
        </p:pic>
      </p:grpSp>
      <p:grpSp>
        <p:nvGrpSpPr>
          <p:cNvPr id="13" name="Gruppe 12">
            <a:extLst>
              <a:ext uri="{FF2B5EF4-FFF2-40B4-BE49-F238E27FC236}">
                <a16:creationId xmlns:a16="http://schemas.microsoft.com/office/drawing/2014/main" id="{C34103CF-9A93-A938-4777-CC7FB519BAB3}"/>
              </a:ext>
            </a:extLst>
          </p:cNvPr>
          <p:cNvGrpSpPr/>
          <p:nvPr/>
        </p:nvGrpSpPr>
        <p:grpSpPr>
          <a:xfrm>
            <a:off x="2854112" y="6105903"/>
            <a:ext cx="6636175" cy="642622"/>
            <a:chOff x="2840308" y="6037920"/>
            <a:chExt cx="6636175" cy="642622"/>
          </a:xfrm>
        </p:grpSpPr>
        <p:pic>
          <p:nvPicPr>
            <p:cNvPr id="14" name="Bilde 13">
              <a:extLst>
                <a:ext uri="{FF2B5EF4-FFF2-40B4-BE49-F238E27FC236}">
                  <a16:creationId xmlns:a16="http://schemas.microsoft.com/office/drawing/2014/main" id="{4C20CCC2-82E0-71A1-519C-7CA9379D045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40308" y="6037920"/>
              <a:ext cx="6394727" cy="642622"/>
            </a:xfrm>
            <a:prstGeom prst="rect">
              <a:avLst/>
            </a:prstGeom>
          </p:spPr>
        </p:pic>
        <p:pic>
          <p:nvPicPr>
            <p:cNvPr id="15" name="Bilde 14" descr="Et bilde som inneholder Grafikk, Font, grafisk design, logo&#10;&#10;Automatisk generert beskrivelse">
              <a:extLst>
                <a:ext uri="{FF2B5EF4-FFF2-40B4-BE49-F238E27FC236}">
                  <a16:creationId xmlns:a16="http://schemas.microsoft.com/office/drawing/2014/main" id="{9ACB8424-F119-9E7F-0A07-3B707587868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251693" y="6383355"/>
              <a:ext cx="224790" cy="137795"/>
            </a:xfrm>
            <a:prstGeom prst="rect">
              <a:avLst/>
            </a:prstGeom>
          </p:spPr>
        </p:pic>
        <p:pic>
          <p:nvPicPr>
            <p:cNvPr id="16" name="Bilde 15">
              <a:extLst>
                <a:ext uri="{FF2B5EF4-FFF2-40B4-BE49-F238E27FC236}">
                  <a16:creationId xmlns:a16="http://schemas.microsoft.com/office/drawing/2014/main" id="{551A2B9A-79CC-2081-454E-AD37A28EFD39}"/>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265332" y="6192837"/>
              <a:ext cx="172720" cy="137160"/>
            </a:xfrm>
            <a:prstGeom prst="rect">
              <a:avLst/>
            </a:prstGeom>
            <a:noFill/>
          </p:spPr>
        </p:pic>
      </p:grpSp>
    </p:spTree>
    <p:extLst>
      <p:ext uri="{BB962C8B-B14F-4D97-AF65-F5344CB8AC3E}">
        <p14:creationId xmlns:p14="http://schemas.microsoft.com/office/powerpoint/2010/main" val="39784105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Om «THE TEST»</a:t>
            </a:r>
          </a:p>
        </p:txBody>
      </p:sp>
      <p:sp>
        <p:nvSpPr>
          <p:cNvPr id="3" name="Plassholder for innhold 2"/>
          <p:cNvSpPr>
            <a:spLocks noGrp="1"/>
          </p:cNvSpPr>
          <p:nvPr>
            <p:ph idx="1"/>
          </p:nvPr>
        </p:nvSpPr>
        <p:spPr/>
        <p:txBody>
          <a:bodyPr/>
          <a:lstStyle/>
          <a:p>
            <a:r>
              <a:rPr lang="nb-NO" dirty="0"/>
              <a:t>Kort begrunnelse for tema og/eller oppskrift: </a:t>
            </a:r>
          </a:p>
        </p:txBody>
      </p:sp>
      <p:pic>
        <p:nvPicPr>
          <p:cNvPr id="28" name="Bilde 27" descr="Et bilde som inneholder tekst, skilt&#10;&#10;Automatisk generert beskrivelse">
            <a:extLst>
              <a:ext uri="{FF2B5EF4-FFF2-40B4-BE49-F238E27FC236}">
                <a16:creationId xmlns:a16="http://schemas.microsoft.com/office/drawing/2014/main" id="{619ADB53-EA76-7877-3394-AC6BC3E3184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26003" y="5469266"/>
            <a:ext cx="1357630" cy="1388734"/>
          </a:xfrm>
          <a:prstGeom prst="rect">
            <a:avLst/>
          </a:prstGeom>
        </p:spPr>
      </p:pic>
      <p:grpSp>
        <p:nvGrpSpPr>
          <p:cNvPr id="6" name="Gruppe 5">
            <a:extLst>
              <a:ext uri="{FF2B5EF4-FFF2-40B4-BE49-F238E27FC236}">
                <a16:creationId xmlns:a16="http://schemas.microsoft.com/office/drawing/2014/main" id="{E9C0D5DD-6A24-3E2A-B4DA-D98C29EF5D22}"/>
              </a:ext>
            </a:extLst>
          </p:cNvPr>
          <p:cNvGrpSpPr/>
          <p:nvPr/>
        </p:nvGrpSpPr>
        <p:grpSpPr>
          <a:xfrm>
            <a:off x="10641910" y="217738"/>
            <a:ext cx="1420601" cy="2354268"/>
            <a:chOff x="10641910" y="217738"/>
            <a:chExt cx="1420601" cy="2354268"/>
          </a:xfrm>
        </p:grpSpPr>
        <p:pic>
          <p:nvPicPr>
            <p:cNvPr id="8" name="Bilde 7" descr="Et bilde som inneholder tekst, Font, plakat, typografi&#10;&#10;Automatisk generert beskrivelse">
              <a:extLst>
                <a:ext uri="{FF2B5EF4-FFF2-40B4-BE49-F238E27FC236}">
                  <a16:creationId xmlns:a16="http://schemas.microsoft.com/office/drawing/2014/main" id="{8AD0A284-5966-3B37-2C3D-7E09C853037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81650" y="217738"/>
              <a:ext cx="1341123" cy="2063500"/>
            </a:xfrm>
            <a:prstGeom prst="rect">
              <a:avLst/>
            </a:prstGeom>
          </p:spPr>
        </p:pic>
        <p:pic>
          <p:nvPicPr>
            <p:cNvPr id="9" name="Bilde 8">
              <a:extLst>
                <a:ext uri="{FF2B5EF4-FFF2-40B4-BE49-F238E27FC236}">
                  <a16:creationId xmlns:a16="http://schemas.microsoft.com/office/drawing/2014/main" id="{23C3639A-3DB2-D9ED-54D1-C0C2015F19A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41910" y="2211131"/>
              <a:ext cx="1420601" cy="360875"/>
            </a:xfrm>
            <a:prstGeom prst="rect">
              <a:avLst/>
            </a:prstGeom>
          </p:spPr>
        </p:pic>
      </p:grpSp>
      <p:grpSp>
        <p:nvGrpSpPr>
          <p:cNvPr id="10" name="Gruppe 9">
            <a:extLst>
              <a:ext uri="{FF2B5EF4-FFF2-40B4-BE49-F238E27FC236}">
                <a16:creationId xmlns:a16="http://schemas.microsoft.com/office/drawing/2014/main" id="{C06663A6-3B5E-234B-AC95-E63FD4BF736F}"/>
              </a:ext>
            </a:extLst>
          </p:cNvPr>
          <p:cNvGrpSpPr/>
          <p:nvPr/>
        </p:nvGrpSpPr>
        <p:grpSpPr>
          <a:xfrm>
            <a:off x="2854112" y="6105903"/>
            <a:ext cx="6636175" cy="642622"/>
            <a:chOff x="2840308" y="6037920"/>
            <a:chExt cx="6636175" cy="642622"/>
          </a:xfrm>
        </p:grpSpPr>
        <p:pic>
          <p:nvPicPr>
            <p:cNvPr id="11" name="Bilde 10">
              <a:extLst>
                <a:ext uri="{FF2B5EF4-FFF2-40B4-BE49-F238E27FC236}">
                  <a16:creationId xmlns:a16="http://schemas.microsoft.com/office/drawing/2014/main" id="{B8C16C78-00ED-BA2D-1681-D8E8C302F3E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40308" y="6037920"/>
              <a:ext cx="6394727" cy="642622"/>
            </a:xfrm>
            <a:prstGeom prst="rect">
              <a:avLst/>
            </a:prstGeom>
          </p:spPr>
        </p:pic>
        <p:pic>
          <p:nvPicPr>
            <p:cNvPr id="12" name="Bilde 11" descr="Et bilde som inneholder Grafikk, Font, grafisk design, logo&#10;&#10;Automatisk generert beskrivelse">
              <a:extLst>
                <a:ext uri="{FF2B5EF4-FFF2-40B4-BE49-F238E27FC236}">
                  <a16:creationId xmlns:a16="http://schemas.microsoft.com/office/drawing/2014/main" id="{A6AB13AF-004E-10E3-8186-05275834B75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251693" y="6383355"/>
              <a:ext cx="224790" cy="137795"/>
            </a:xfrm>
            <a:prstGeom prst="rect">
              <a:avLst/>
            </a:prstGeom>
          </p:spPr>
        </p:pic>
        <p:pic>
          <p:nvPicPr>
            <p:cNvPr id="13" name="Bilde 12">
              <a:extLst>
                <a:ext uri="{FF2B5EF4-FFF2-40B4-BE49-F238E27FC236}">
                  <a16:creationId xmlns:a16="http://schemas.microsoft.com/office/drawing/2014/main" id="{1FDEB727-C02B-DFFB-26F0-E550C93435A5}"/>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265332" y="6192837"/>
              <a:ext cx="172720" cy="137160"/>
            </a:xfrm>
            <a:prstGeom prst="rect">
              <a:avLst/>
            </a:prstGeom>
            <a:noFill/>
          </p:spPr>
        </p:pic>
      </p:grpSp>
    </p:spTree>
    <p:extLst>
      <p:ext uri="{BB962C8B-B14F-4D97-AF65-F5344CB8AC3E}">
        <p14:creationId xmlns:p14="http://schemas.microsoft.com/office/powerpoint/2010/main" val="37207118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normAutofit/>
          </a:bodyPr>
          <a:lstStyle/>
          <a:p>
            <a:r>
              <a:rPr lang="nb-NO" sz="4000" dirty="0"/>
              <a:t>Arbeidserfaring (CV) og konkurranseerfaring</a:t>
            </a:r>
          </a:p>
        </p:txBody>
      </p:sp>
      <p:sp>
        <p:nvSpPr>
          <p:cNvPr id="3" name="Plassholder for tekst 2"/>
          <p:cNvSpPr>
            <a:spLocks noGrp="1"/>
          </p:cNvSpPr>
          <p:nvPr>
            <p:ph type="body" idx="1"/>
          </p:nvPr>
        </p:nvSpPr>
        <p:spPr>
          <a:xfrm>
            <a:off x="839788" y="1681163"/>
            <a:ext cx="5157787" cy="376237"/>
          </a:xfrm>
        </p:spPr>
        <p:txBody>
          <a:bodyPr>
            <a:normAutofit fontScale="92500" lnSpcReduction="10000"/>
          </a:bodyPr>
          <a:lstStyle/>
          <a:p>
            <a:r>
              <a:rPr lang="nb-NO" dirty="0"/>
              <a:t>Arbeids-CV</a:t>
            </a:r>
          </a:p>
        </p:txBody>
      </p:sp>
      <p:sp>
        <p:nvSpPr>
          <p:cNvPr id="4" name="Plassholder for innhold 3"/>
          <p:cNvSpPr>
            <a:spLocks noGrp="1"/>
          </p:cNvSpPr>
          <p:nvPr>
            <p:ph sz="half" idx="2"/>
          </p:nvPr>
        </p:nvSpPr>
        <p:spPr/>
        <p:txBody>
          <a:bodyPr>
            <a:normAutofit/>
          </a:bodyPr>
          <a:lstStyle/>
          <a:p>
            <a:pPr marL="0" indent="0">
              <a:buNone/>
            </a:pPr>
            <a:r>
              <a:rPr lang="nb-NO" sz="1000" dirty="0"/>
              <a:t>År + arbeidssted + rolle (kokk, </a:t>
            </a:r>
            <a:r>
              <a:rPr lang="nb-NO" sz="1000" dirty="0" err="1"/>
              <a:t>souschef</a:t>
            </a:r>
            <a:r>
              <a:rPr lang="nb-NO" sz="1000" dirty="0"/>
              <a:t> </a:t>
            </a:r>
            <a:r>
              <a:rPr lang="nb-NO" sz="1000" dirty="0" err="1"/>
              <a:t>etc</a:t>
            </a:r>
            <a:r>
              <a:rPr lang="nb-NO" sz="1000" dirty="0"/>
              <a:t>). F.eks.</a:t>
            </a:r>
          </a:p>
          <a:p>
            <a:pPr marL="0" indent="0">
              <a:buNone/>
            </a:pPr>
            <a:r>
              <a:rPr lang="nb-NO" sz="1000" dirty="0"/>
              <a:t>2013-16	Skipperstua	Kjøkkensjef</a:t>
            </a:r>
          </a:p>
          <a:p>
            <a:pPr marL="0" indent="0">
              <a:buNone/>
            </a:pPr>
            <a:r>
              <a:rPr lang="nb-NO" sz="1000" dirty="0"/>
              <a:t>2011-13	Matroslua	</a:t>
            </a:r>
            <a:r>
              <a:rPr lang="nb-NO" sz="1000" dirty="0" err="1"/>
              <a:t>Souschef</a:t>
            </a:r>
            <a:r>
              <a:rPr lang="nb-NO" sz="1000" dirty="0"/>
              <a:t> </a:t>
            </a:r>
          </a:p>
          <a:p>
            <a:pPr marL="0" indent="0">
              <a:buNone/>
            </a:pPr>
            <a:endParaRPr lang="nb-NO" sz="1000" dirty="0"/>
          </a:p>
          <a:p>
            <a:pPr marL="0" indent="0">
              <a:buNone/>
            </a:pPr>
            <a:endParaRPr lang="nb-NO" sz="1000" dirty="0"/>
          </a:p>
          <a:p>
            <a:pPr marL="0" indent="0">
              <a:buNone/>
            </a:pPr>
            <a:endParaRPr lang="nb-NO" sz="1000" dirty="0"/>
          </a:p>
        </p:txBody>
      </p:sp>
      <p:sp>
        <p:nvSpPr>
          <p:cNvPr id="5" name="Plassholder for tekst 4"/>
          <p:cNvSpPr>
            <a:spLocks noGrp="1"/>
          </p:cNvSpPr>
          <p:nvPr>
            <p:ph type="body" sz="quarter" idx="3"/>
          </p:nvPr>
        </p:nvSpPr>
        <p:spPr>
          <a:xfrm>
            <a:off x="6172200" y="1681163"/>
            <a:ext cx="5183188" cy="376237"/>
          </a:xfrm>
        </p:spPr>
        <p:txBody>
          <a:bodyPr>
            <a:normAutofit fontScale="92500" lnSpcReduction="10000"/>
          </a:bodyPr>
          <a:lstStyle/>
          <a:p>
            <a:r>
              <a:rPr lang="nb-NO" dirty="0"/>
              <a:t>Konkurranse-CV </a:t>
            </a:r>
          </a:p>
        </p:txBody>
      </p:sp>
      <p:sp>
        <p:nvSpPr>
          <p:cNvPr id="6" name="Plassholder for innhold 5"/>
          <p:cNvSpPr>
            <a:spLocks noGrp="1"/>
          </p:cNvSpPr>
          <p:nvPr>
            <p:ph sz="quarter" idx="4"/>
          </p:nvPr>
        </p:nvSpPr>
        <p:spPr/>
        <p:txBody>
          <a:bodyPr/>
          <a:lstStyle/>
          <a:p>
            <a:pPr marL="0" indent="0">
              <a:buNone/>
            </a:pPr>
            <a:r>
              <a:rPr lang="nb-NO" sz="1000" dirty="0"/>
              <a:t>År + konkurranse + plassering F.eks.</a:t>
            </a:r>
          </a:p>
          <a:p>
            <a:pPr marL="0" indent="0">
              <a:buNone/>
            </a:pPr>
            <a:r>
              <a:rPr lang="nb-NO" sz="1000" dirty="0"/>
              <a:t>2021	VM i </a:t>
            </a:r>
            <a:r>
              <a:rPr lang="nb-NO" sz="1000" dirty="0" err="1"/>
              <a:t>Uerkjake</a:t>
            </a:r>
            <a:r>
              <a:rPr lang="nb-NO" sz="1000" dirty="0"/>
              <a:t>	Gull</a:t>
            </a:r>
          </a:p>
          <a:p>
            <a:pPr marL="0" indent="0">
              <a:buNone/>
            </a:pPr>
            <a:endParaRPr lang="nb-NO" sz="1000" dirty="0"/>
          </a:p>
          <a:p>
            <a:pPr marL="0" indent="0">
              <a:buNone/>
            </a:pPr>
            <a:r>
              <a:rPr lang="nb-NO" sz="1000" dirty="0"/>
              <a:t> </a:t>
            </a:r>
          </a:p>
          <a:p>
            <a:pPr marL="0" indent="0">
              <a:buNone/>
            </a:pPr>
            <a:endParaRPr lang="nb-NO" sz="1000" dirty="0"/>
          </a:p>
        </p:txBody>
      </p:sp>
      <p:sp>
        <p:nvSpPr>
          <p:cNvPr id="7" name="TekstSylinder 6">
            <a:extLst>
              <a:ext uri="{FF2B5EF4-FFF2-40B4-BE49-F238E27FC236}">
                <a16:creationId xmlns:a16="http://schemas.microsoft.com/office/drawing/2014/main" id="{904BF43B-4D0B-4657-BE36-A2BA3016F84C}"/>
              </a:ext>
            </a:extLst>
          </p:cNvPr>
          <p:cNvSpPr txBox="1"/>
          <p:nvPr/>
        </p:nvSpPr>
        <p:spPr>
          <a:xfrm>
            <a:off x="836612" y="1175951"/>
            <a:ext cx="3105150" cy="276999"/>
          </a:xfrm>
          <a:prstGeom prst="rect">
            <a:avLst/>
          </a:prstGeom>
          <a:noFill/>
        </p:spPr>
        <p:txBody>
          <a:bodyPr wrap="square" rtlCol="0">
            <a:spAutoFit/>
          </a:bodyPr>
          <a:lstStyle/>
          <a:p>
            <a:r>
              <a:rPr lang="nb-NO" sz="1200" i="1" dirty="0"/>
              <a:t>Tips: Start med de siste først</a:t>
            </a:r>
          </a:p>
        </p:txBody>
      </p:sp>
      <p:pic>
        <p:nvPicPr>
          <p:cNvPr id="3080" name="Bilde 5130">
            <a:extLst>
              <a:ext uri="{FF2B5EF4-FFF2-40B4-BE49-F238E27FC236}">
                <a16:creationId xmlns:a16="http://schemas.microsoft.com/office/drawing/2014/main" id="{BF42D090-5B88-4188-906C-3154FC12FFA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46809" y="16305337"/>
            <a:ext cx="350837" cy="215900"/>
          </a:xfrm>
          <a:prstGeom prst="rect">
            <a:avLst/>
          </a:prstGeom>
          <a:noFill/>
          <a:extLst>
            <a:ext uri="{909E8E84-426E-40DD-AFC4-6F175D3DCCD1}">
              <a14:hiddenFill xmlns:a14="http://schemas.microsoft.com/office/drawing/2010/main">
                <a:solidFill>
                  <a:srgbClr val="FFFFFF"/>
                </a:solidFill>
              </a14:hiddenFill>
            </a:ext>
          </a:extLst>
        </p:spPr>
      </p:pic>
      <p:pic>
        <p:nvPicPr>
          <p:cNvPr id="23" name="Bilde 22" descr="Et bilde som inneholder tekst, skilt&#10;&#10;Automatisk generert beskrivelse">
            <a:extLst>
              <a:ext uri="{FF2B5EF4-FFF2-40B4-BE49-F238E27FC236}">
                <a16:creationId xmlns:a16="http://schemas.microsoft.com/office/drawing/2014/main" id="{DC6D5F32-1F67-1120-639E-ADCEE46B5A9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26003" y="5469266"/>
            <a:ext cx="1357630" cy="1388734"/>
          </a:xfrm>
          <a:prstGeom prst="rect">
            <a:avLst/>
          </a:prstGeom>
        </p:spPr>
      </p:pic>
      <p:grpSp>
        <p:nvGrpSpPr>
          <p:cNvPr id="13" name="Gruppe 12">
            <a:extLst>
              <a:ext uri="{FF2B5EF4-FFF2-40B4-BE49-F238E27FC236}">
                <a16:creationId xmlns:a16="http://schemas.microsoft.com/office/drawing/2014/main" id="{1763D507-976C-D4C6-7ECE-8DA62F5E62F5}"/>
              </a:ext>
            </a:extLst>
          </p:cNvPr>
          <p:cNvGrpSpPr/>
          <p:nvPr/>
        </p:nvGrpSpPr>
        <p:grpSpPr>
          <a:xfrm>
            <a:off x="2854112" y="6105903"/>
            <a:ext cx="6636175" cy="642622"/>
            <a:chOff x="2840308" y="6037920"/>
            <a:chExt cx="6636175" cy="642622"/>
          </a:xfrm>
        </p:grpSpPr>
        <p:pic>
          <p:nvPicPr>
            <p:cNvPr id="15" name="Bilde 14">
              <a:extLst>
                <a:ext uri="{FF2B5EF4-FFF2-40B4-BE49-F238E27FC236}">
                  <a16:creationId xmlns:a16="http://schemas.microsoft.com/office/drawing/2014/main" id="{70655196-AD50-F8DB-4CBB-6FF119E644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40308" y="6037920"/>
              <a:ext cx="6394727" cy="642622"/>
            </a:xfrm>
            <a:prstGeom prst="rect">
              <a:avLst/>
            </a:prstGeom>
          </p:spPr>
        </p:pic>
        <p:pic>
          <p:nvPicPr>
            <p:cNvPr id="16" name="Bilde 15" descr="Et bilde som inneholder Grafikk, Font, grafisk design, logo&#10;&#10;Automatisk generert beskrivelse">
              <a:extLst>
                <a:ext uri="{FF2B5EF4-FFF2-40B4-BE49-F238E27FC236}">
                  <a16:creationId xmlns:a16="http://schemas.microsoft.com/office/drawing/2014/main" id="{6DDD6633-1F92-ACC0-CD78-64F525B21F8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251693" y="6383355"/>
              <a:ext cx="224790" cy="137795"/>
            </a:xfrm>
            <a:prstGeom prst="rect">
              <a:avLst/>
            </a:prstGeom>
          </p:spPr>
        </p:pic>
        <p:pic>
          <p:nvPicPr>
            <p:cNvPr id="24" name="Bilde 23">
              <a:extLst>
                <a:ext uri="{FF2B5EF4-FFF2-40B4-BE49-F238E27FC236}">
                  <a16:creationId xmlns:a16="http://schemas.microsoft.com/office/drawing/2014/main" id="{B23C9603-D424-379C-DE00-50EB168F8981}"/>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265332" y="6192837"/>
              <a:ext cx="172720" cy="137160"/>
            </a:xfrm>
            <a:prstGeom prst="rect">
              <a:avLst/>
            </a:prstGeom>
            <a:noFill/>
          </p:spPr>
        </p:pic>
      </p:grpSp>
      <p:grpSp>
        <p:nvGrpSpPr>
          <p:cNvPr id="28" name="Gruppe 27">
            <a:extLst>
              <a:ext uri="{FF2B5EF4-FFF2-40B4-BE49-F238E27FC236}">
                <a16:creationId xmlns:a16="http://schemas.microsoft.com/office/drawing/2014/main" id="{0BCCA2C9-BF57-ADEC-8B44-A8478403FCE7}"/>
              </a:ext>
            </a:extLst>
          </p:cNvPr>
          <p:cNvGrpSpPr/>
          <p:nvPr/>
        </p:nvGrpSpPr>
        <p:grpSpPr>
          <a:xfrm>
            <a:off x="10641910" y="217738"/>
            <a:ext cx="1420601" cy="2354268"/>
            <a:chOff x="10641910" y="217738"/>
            <a:chExt cx="1420601" cy="2354268"/>
          </a:xfrm>
        </p:grpSpPr>
        <p:pic>
          <p:nvPicPr>
            <p:cNvPr id="26" name="Bilde 25" descr="Et bilde som inneholder tekst, Font, plakat, typografi&#10;&#10;Automatisk generert beskrivelse">
              <a:extLst>
                <a:ext uri="{FF2B5EF4-FFF2-40B4-BE49-F238E27FC236}">
                  <a16:creationId xmlns:a16="http://schemas.microsoft.com/office/drawing/2014/main" id="{3453BF76-F8F0-B8D2-DF19-376D1F15E38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681650" y="217738"/>
              <a:ext cx="1341123" cy="2063500"/>
            </a:xfrm>
            <a:prstGeom prst="rect">
              <a:avLst/>
            </a:prstGeom>
          </p:spPr>
        </p:pic>
        <p:pic>
          <p:nvPicPr>
            <p:cNvPr id="27" name="Bilde 26">
              <a:extLst>
                <a:ext uri="{FF2B5EF4-FFF2-40B4-BE49-F238E27FC236}">
                  <a16:creationId xmlns:a16="http://schemas.microsoft.com/office/drawing/2014/main" id="{20867021-0D6B-A2AF-E82F-3944149A7142}"/>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641910" y="2211131"/>
              <a:ext cx="1420601" cy="360875"/>
            </a:xfrm>
            <a:prstGeom prst="rect">
              <a:avLst/>
            </a:prstGeom>
          </p:spPr>
        </p:pic>
      </p:grpSp>
    </p:spTree>
    <p:extLst>
      <p:ext uri="{BB962C8B-B14F-4D97-AF65-F5344CB8AC3E}">
        <p14:creationId xmlns:p14="http://schemas.microsoft.com/office/powerpoint/2010/main" val="17094547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Kontaktinformasjon </a:t>
            </a:r>
          </a:p>
        </p:txBody>
      </p:sp>
      <p:sp>
        <p:nvSpPr>
          <p:cNvPr id="3" name="Plassholder for innhold 2"/>
          <p:cNvSpPr>
            <a:spLocks noGrp="1"/>
          </p:cNvSpPr>
          <p:nvPr>
            <p:ph idx="1"/>
          </p:nvPr>
        </p:nvSpPr>
        <p:spPr/>
        <p:txBody>
          <a:bodyPr/>
          <a:lstStyle/>
          <a:p>
            <a:endParaRPr lang="nb-NO"/>
          </a:p>
        </p:txBody>
      </p:sp>
      <p:pic>
        <p:nvPicPr>
          <p:cNvPr id="28" name="Bilde 27" descr="Et bilde som inneholder tekst, skilt&#10;&#10;Automatisk generert beskrivelse">
            <a:extLst>
              <a:ext uri="{FF2B5EF4-FFF2-40B4-BE49-F238E27FC236}">
                <a16:creationId xmlns:a16="http://schemas.microsoft.com/office/drawing/2014/main" id="{E64F64C3-D19C-F5D2-2973-AE3612FB15D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26003" y="5469266"/>
            <a:ext cx="1357630" cy="1388734"/>
          </a:xfrm>
          <a:prstGeom prst="rect">
            <a:avLst/>
          </a:prstGeom>
        </p:spPr>
      </p:pic>
      <p:grpSp>
        <p:nvGrpSpPr>
          <p:cNvPr id="6" name="Gruppe 5">
            <a:extLst>
              <a:ext uri="{FF2B5EF4-FFF2-40B4-BE49-F238E27FC236}">
                <a16:creationId xmlns:a16="http://schemas.microsoft.com/office/drawing/2014/main" id="{E02222DD-B4B4-FF6E-335D-2EB9FB39C657}"/>
              </a:ext>
            </a:extLst>
          </p:cNvPr>
          <p:cNvGrpSpPr/>
          <p:nvPr/>
        </p:nvGrpSpPr>
        <p:grpSpPr>
          <a:xfrm>
            <a:off x="10641910" y="217738"/>
            <a:ext cx="1420601" cy="2354268"/>
            <a:chOff x="10641910" y="217738"/>
            <a:chExt cx="1420601" cy="2354268"/>
          </a:xfrm>
        </p:grpSpPr>
        <p:pic>
          <p:nvPicPr>
            <p:cNvPr id="8" name="Bilde 7" descr="Et bilde som inneholder tekst, Font, plakat, typografi&#10;&#10;Automatisk generert beskrivelse">
              <a:extLst>
                <a:ext uri="{FF2B5EF4-FFF2-40B4-BE49-F238E27FC236}">
                  <a16:creationId xmlns:a16="http://schemas.microsoft.com/office/drawing/2014/main" id="{39D366A1-1CD4-3355-DB8D-7B69EBCD556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81650" y="217738"/>
              <a:ext cx="1341123" cy="2063500"/>
            </a:xfrm>
            <a:prstGeom prst="rect">
              <a:avLst/>
            </a:prstGeom>
          </p:spPr>
        </p:pic>
        <p:pic>
          <p:nvPicPr>
            <p:cNvPr id="9" name="Bilde 8">
              <a:extLst>
                <a:ext uri="{FF2B5EF4-FFF2-40B4-BE49-F238E27FC236}">
                  <a16:creationId xmlns:a16="http://schemas.microsoft.com/office/drawing/2014/main" id="{22B5674F-27CE-74AD-B9A1-2F9BE40FF64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41910" y="2211131"/>
              <a:ext cx="1420601" cy="360875"/>
            </a:xfrm>
            <a:prstGeom prst="rect">
              <a:avLst/>
            </a:prstGeom>
          </p:spPr>
        </p:pic>
      </p:grpSp>
      <p:grpSp>
        <p:nvGrpSpPr>
          <p:cNvPr id="10" name="Gruppe 9">
            <a:extLst>
              <a:ext uri="{FF2B5EF4-FFF2-40B4-BE49-F238E27FC236}">
                <a16:creationId xmlns:a16="http://schemas.microsoft.com/office/drawing/2014/main" id="{F9ABF6E1-1D97-1A06-2E86-9717F6BC25B4}"/>
              </a:ext>
            </a:extLst>
          </p:cNvPr>
          <p:cNvGrpSpPr/>
          <p:nvPr/>
        </p:nvGrpSpPr>
        <p:grpSpPr>
          <a:xfrm>
            <a:off x="2854112" y="6105903"/>
            <a:ext cx="6636175" cy="642622"/>
            <a:chOff x="2840308" y="6037920"/>
            <a:chExt cx="6636175" cy="642622"/>
          </a:xfrm>
        </p:grpSpPr>
        <p:pic>
          <p:nvPicPr>
            <p:cNvPr id="11" name="Bilde 10">
              <a:extLst>
                <a:ext uri="{FF2B5EF4-FFF2-40B4-BE49-F238E27FC236}">
                  <a16:creationId xmlns:a16="http://schemas.microsoft.com/office/drawing/2014/main" id="{FC53987F-42B5-E4D1-EDDE-221163B8840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40308" y="6037920"/>
              <a:ext cx="6394727" cy="642622"/>
            </a:xfrm>
            <a:prstGeom prst="rect">
              <a:avLst/>
            </a:prstGeom>
          </p:spPr>
        </p:pic>
        <p:pic>
          <p:nvPicPr>
            <p:cNvPr id="12" name="Bilde 11" descr="Et bilde som inneholder Grafikk, Font, grafisk design, logo&#10;&#10;Automatisk generert beskrivelse">
              <a:extLst>
                <a:ext uri="{FF2B5EF4-FFF2-40B4-BE49-F238E27FC236}">
                  <a16:creationId xmlns:a16="http://schemas.microsoft.com/office/drawing/2014/main" id="{4CE965FA-AB07-C8BE-D872-116C6E555A5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251693" y="6383355"/>
              <a:ext cx="224790" cy="137795"/>
            </a:xfrm>
            <a:prstGeom prst="rect">
              <a:avLst/>
            </a:prstGeom>
          </p:spPr>
        </p:pic>
        <p:pic>
          <p:nvPicPr>
            <p:cNvPr id="13" name="Bilde 12">
              <a:extLst>
                <a:ext uri="{FF2B5EF4-FFF2-40B4-BE49-F238E27FC236}">
                  <a16:creationId xmlns:a16="http://schemas.microsoft.com/office/drawing/2014/main" id="{7065FFD0-F581-E409-A42A-8F9605DD0480}"/>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265332" y="6192837"/>
              <a:ext cx="172720" cy="137160"/>
            </a:xfrm>
            <a:prstGeom prst="rect">
              <a:avLst/>
            </a:prstGeom>
            <a:noFill/>
          </p:spPr>
        </p:pic>
      </p:grpSp>
    </p:spTree>
    <p:extLst>
      <p:ext uri="{BB962C8B-B14F-4D97-AF65-F5344CB8AC3E}">
        <p14:creationId xmlns:p14="http://schemas.microsoft.com/office/powerpoint/2010/main" val="32009473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ktangel 3">
            <a:extLst>
              <a:ext uri="{FF2B5EF4-FFF2-40B4-BE49-F238E27FC236}">
                <a16:creationId xmlns:a16="http://schemas.microsoft.com/office/drawing/2014/main" id="{D0CDFD5B-EAE8-0D0B-251C-82EDE2124AAA}"/>
              </a:ext>
            </a:extLst>
          </p:cNvPr>
          <p:cNvSpPr/>
          <p:nvPr/>
        </p:nvSpPr>
        <p:spPr>
          <a:xfrm>
            <a:off x="923080" y="4182894"/>
            <a:ext cx="10594469" cy="1869651"/>
          </a:xfrm>
          <a:prstGeom prst="rect">
            <a:avLst/>
          </a:prstGeom>
          <a:solidFill>
            <a:schemeClr val="accent4">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 name="Tittel 1"/>
          <p:cNvSpPr>
            <a:spLocks noGrp="1"/>
          </p:cNvSpPr>
          <p:nvPr>
            <p:ph type="title"/>
          </p:nvPr>
        </p:nvSpPr>
        <p:spPr>
          <a:xfrm>
            <a:off x="923080" y="-111129"/>
            <a:ext cx="10515600" cy="1325563"/>
          </a:xfrm>
        </p:spPr>
        <p:txBody>
          <a:bodyPr/>
          <a:lstStyle/>
          <a:p>
            <a:r>
              <a:rPr lang="nb-NO" dirty="0"/>
              <a:t>SJEKKLISTE: Innsendelsesoppgave</a:t>
            </a:r>
          </a:p>
        </p:txBody>
      </p:sp>
      <p:sp>
        <p:nvSpPr>
          <p:cNvPr id="3" name="Plassholder for innhold 2"/>
          <p:cNvSpPr>
            <a:spLocks noGrp="1"/>
          </p:cNvSpPr>
          <p:nvPr>
            <p:ph idx="1"/>
          </p:nvPr>
        </p:nvSpPr>
        <p:spPr>
          <a:xfrm>
            <a:off x="923080" y="1076528"/>
            <a:ext cx="10515600" cy="5184291"/>
          </a:xfrm>
        </p:spPr>
        <p:txBody>
          <a:bodyPr>
            <a:normAutofit fontScale="62500" lnSpcReduction="20000"/>
          </a:bodyPr>
          <a:lstStyle/>
          <a:p>
            <a:r>
              <a:rPr lang="nb-NO" dirty="0"/>
              <a:t>Dette skal du sende inn:</a:t>
            </a:r>
          </a:p>
          <a:p>
            <a:pPr lvl="1"/>
            <a:r>
              <a:rPr lang="nb-NO" sz="1900" dirty="0"/>
              <a:t>Om deg selv, bakgrunn, erfaring og motivasjon; Fasiten her er det bare du selv som har</a:t>
            </a:r>
          </a:p>
          <a:p>
            <a:pPr lvl="1"/>
            <a:r>
              <a:rPr lang="nb-NO" sz="1900" dirty="0"/>
              <a:t>Bilde av deg selv (profilbilde, </a:t>
            </a:r>
            <a:r>
              <a:rPr lang="nb-NO" sz="1900" u="sng" dirty="0"/>
              <a:t>logonøytral</a:t>
            </a:r>
            <a:r>
              <a:rPr lang="nb-NO" sz="1900" dirty="0"/>
              <a:t> jakke)</a:t>
            </a:r>
          </a:p>
          <a:p>
            <a:pPr lvl="1"/>
            <a:r>
              <a:rPr lang="nb-NO" sz="1900" dirty="0"/>
              <a:t>De tre oppskriftene, beskrevet på en presis og forståelig måte</a:t>
            </a:r>
          </a:p>
          <a:p>
            <a:pPr lvl="1"/>
            <a:r>
              <a:rPr lang="nb-NO" sz="1900" dirty="0"/>
              <a:t>Bilder av alle de tre rettene, husk at Ganefryden skal ha et bilde med en ganefryd og ett bilde med seks.</a:t>
            </a:r>
          </a:p>
          <a:p>
            <a:pPr lvl="1"/>
            <a:r>
              <a:rPr lang="nb-NO" sz="1900" dirty="0"/>
              <a:t>Kort film av </a:t>
            </a:r>
            <a:r>
              <a:rPr lang="nb-NO" sz="1900" dirty="0" err="1"/>
              <a:t>Bocuseretten</a:t>
            </a:r>
            <a:endParaRPr lang="nb-NO" sz="1900" dirty="0"/>
          </a:p>
          <a:p>
            <a:pPr lvl="1"/>
            <a:endParaRPr lang="nb-NO" sz="1900" dirty="0"/>
          </a:p>
          <a:p>
            <a:pPr lvl="1"/>
            <a:r>
              <a:rPr lang="nb-NO" sz="1900" dirty="0"/>
              <a:t>Bildene skal ha navn på retten, ditt navn og fotograf (f.eks. </a:t>
            </a:r>
            <a:r>
              <a:rPr lang="nb-NO" sz="1900" dirty="0" err="1"/>
              <a:t>kingtomato_GSkeie_Foto_Tom</a:t>
            </a:r>
            <a:r>
              <a:rPr lang="nb-NO" sz="1900" dirty="0"/>
              <a:t> Haga), og:</a:t>
            </a:r>
          </a:p>
          <a:p>
            <a:pPr marL="914400" lvl="2" indent="0">
              <a:buNone/>
            </a:pPr>
            <a:endParaRPr lang="nb-NO" sz="1600" dirty="0"/>
          </a:p>
          <a:p>
            <a:pPr marL="914400" lvl="2" indent="0">
              <a:buNone/>
            </a:pPr>
            <a:r>
              <a:rPr lang="nb-NO" sz="1600" dirty="0"/>
              <a:t>1. Bildene skal settes inn i denne presentasjonen i </a:t>
            </a:r>
            <a:r>
              <a:rPr lang="nb-NO" sz="1600" b="1" u="sng" dirty="0"/>
              <a:t>lav oppløsning</a:t>
            </a:r>
            <a:r>
              <a:rPr lang="nb-NO" sz="1600" dirty="0"/>
              <a:t> (slik at den ikke blir så tung i megabyte)</a:t>
            </a:r>
          </a:p>
          <a:p>
            <a:pPr marL="914400" lvl="2" indent="0">
              <a:buNone/>
            </a:pPr>
            <a:r>
              <a:rPr lang="nb-NO" sz="1600" dirty="0"/>
              <a:t>	og</a:t>
            </a:r>
          </a:p>
          <a:p>
            <a:pPr marL="914400" lvl="2" indent="0">
              <a:buNone/>
            </a:pPr>
            <a:r>
              <a:rPr lang="nb-NO" sz="1600" dirty="0"/>
              <a:t>2. Sendes </a:t>
            </a:r>
            <a:r>
              <a:rPr lang="nb-NO" sz="1600" b="1" dirty="0"/>
              <a:t>både høyoppløst og lavoppløst</a:t>
            </a:r>
            <a:r>
              <a:rPr lang="nb-NO" sz="1600" dirty="0"/>
              <a:t> som separate filer til </a:t>
            </a:r>
            <a:r>
              <a:rPr lang="nb-NO" sz="1600" dirty="0">
                <a:hlinkClick r:id="rId2"/>
              </a:rPr>
              <a:t>arne@bocusedornorge.no</a:t>
            </a:r>
            <a:r>
              <a:rPr lang="nb-NO" sz="1600" dirty="0"/>
              <a:t> via </a:t>
            </a:r>
            <a:r>
              <a:rPr lang="nb-NO" sz="1600" dirty="0">
                <a:hlinkClick r:id="rId3"/>
              </a:rPr>
              <a:t>www.wetransfer.com</a:t>
            </a:r>
            <a:r>
              <a:rPr lang="nb-NO" sz="1600" dirty="0"/>
              <a:t> </a:t>
            </a:r>
          </a:p>
          <a:p>
            <a:pPr marL="914400" lvl="2" indent="0">
              <a:buNone/>
            </a:pPr>
            <a:endParaRPr lang="nb-NO" sz="1600" dirty="0"/>
          </a:p>
          <a:p>
            <a:pPr marL="914400" lvl="2" indent="0">
              <a:buNone/>
            </a:pPr>
            <a:r>
              <a:rPr lang="nb-NO" sz="1600" dirty="0"/>
              <a:t>Filmen skal også sendes via </a:t>
            </a:r>
            <a:r>
              <a:rPr lang="nb-NO" sz="1600" dirty="0" err="1"/>
              <a:t>Wetransfer</a:t>
            </a:r>
            <a:r>
              <a:rPr lang="nb-NO" sz="1600" dirty="0"/>
              <a:t> til samme adresse</a:t>
            </a:r>
          </a:p>
          <a:p>
            <a:pPr marL="914400" lvl="2" indent="0">
              <a:buNone/>
            </a:pPr>
            <a:endParaRPr lang="nb-NO" dirty="0"/>
          </a:p>
          <a:p>
            <a:pPr marL="914400" lvl="2" indent="0">
              <a:buNone/>
            </a:pPr>
            <a:endParaRPr lang="nb-NO" dirty="0"/>
          </a:p>
          <a:p>
            <a:pPr marL="0" indent="0">
              <a:lnSpc>
                <a:spcPct val="107000"/>
              </a:lnSpc>
              <a:spcAft>
                <a:spcPts val="800"/>
              </a:spcAft>
              <a:buNone/>
            </a:pPr>
            <a:r>
              <a:rPr lang="nb-NO" sz="2200" b="1" kern="100" dirty="0">
                <a:effectLst/>
                <a:latin typeface="Aptos" panose="020B0004020202020204" pitchFamily="34" charset="0"/>
                <a:ea typeface="Aptos" panose="020B0004020202020204" pitchFamily="34" charset="0"/>
                <a:cs typeface="Times New Roman" panose="02020603050405020304" pitchFamily="18" charset="0"/>
              </a:rPr>
              <a:t>VIKTIG: NÅR DU SENDER INN SØKNAD </a:t>
            </a:r>
            <a:r>
              <a:rPr lang="nb-NO" sz="2200" b="1" kern="100" dirty="0">
                <a:latin typeface="Aptos" panose="020B0004020202020204" pitchFamily="34" charset="0"/>
                <a:ea typeface="Aptos" panose="020B0004020202020204" pitchFamily="34" charset="0"/>
                <a:cs typeface="Times New Roman" panose="02020603050405020304" pitchFamily="18" charset="0"/>
              </a:rPr>
              <a:t>AKSEPTERE DU OGSÅ FØLGENDE:</a:t>
            </a:r>
          </a:p>
          <a:p>
            <a:pPr marL="0" indent="0">
              <a:lnSpc>
                <a:spcPct val="107000"/>
              </a:lnSpc>
              <a:spcAft>
                <a:spcPts val="800"/>
              </a:spcAft>
              <a:buNone/>
            </a:pPr>
            <a:r>
              <a:rPr lang="nb-NO" sz="2200" kern="100" dirty="0">
                <a:effectLst/>
                <a:latin typeface="Aptos" panose="020B0004020202020204" pitchFamily="34" charset="0"/>
                <a:ea typeface="Aptos" panose="020B0004020202020204" pitchFamily="34" charset="0"/>
                <a:cs typeface="Times New Roman" panose="02020603050405020304" pitchFamily="18" charset="0"/>
              </a:rPr>
              <a:t>Søkere som tilbys kandidatur må inngå personlig, direkte kandidatavtale med Stiftelsen Norsk Gastronomi (SNG). Kandidater har obligatorisk deltakelse i utviklingsprogrammet Veien til Årets kokk (ÅK), med opptil tre samlinger á to-tre hele dager. SNG kan fritt bruke oppskrifter, bilder av rettene, film, profilbilde, samt utvalgte tekster fra egenbeskrivelsen fra innsendelsesoppgaven informasjonsarbeid etter Årsmøtet 25. mars der beslutning om deltakere tas. Ved innsendelse aksepteres regel om minimum en kvinnelig kokk på eget team blant de tre sentrale rollene: Kandidat, </a:t>
            </a:r>
            <a:r>
              <a:rPr lang="nb-NO" sz="2200" kern="100" dirty="0" err="1">
                <a:effectLst/>
                <a:latin typeface="Aptos" panose="020B0004020202020204" pitchFamily="34" charset="0"/>
                <a:ea typeface="Aptos" panose="020B0004020202020204" pitchFamily="34" charset="0"/>
                <a:cs typeface="Times New Roman" panose="02020603050405020304" pitchFamily="18" charset="0"/>
              </a:rPr>
              <a:t>Commis</a:t>
            </a:r>
            <a:r>
              <a:rPr lang="nb-NO" sz="2200" kern="100" dirty="0">
                <a:effectLst/>
                <a:latin typeface="Aptos" panose="020B0004020202020204" pitchFamily="34" charset="0"/>
                <a:ea typeface="Aptos" panose="020B0004020202020204" pitchFamily="34" charset="0"/>
                <a:cs typeface="Times New Roman" panose="02020603050405020304" pitchFamily="18" charset="0"/>
              </a:rPr>
              <a:t>, Coach. Det er viktig for SNG å skape gjennomsiktighet i de faglige prosessene;  Veien til Årets kokk, kandidater og team blir profilert og en kan ikke reservere seg fra dette. Sammen utvikler vi denne gode inspirasjonen for faget og norsk gastronomi som kommer av vårt felles arbeid for å skape interesse.</a:t>
            </a:r>
            <a:endParaRPr lang="nb-NO" sz="1600" kern="100" dirty="0">
              <a:effectLst/>
              <a:latin typeface="Aptos" panose="020B0004020202020204" pitchFamily="34" charset="0"/>
              <a:ea typeface="Aptos" panose="020B0004020202020204" pitchFamily="34" charset="0"/>
              <a:cs typeface="Times New Roman" panose="02020603050405020304" pitchFamily="18" charset="0"/>
            </a:endParaRPr>
          </a:p>
        </p:txBody>
      </p:sp>
      <p:pic>
        <p:nvPicPr>
          <p:cNvPr id="28" name="Bilde 27" descr="Et bilde som inneholder tekst, skilt&#10;&#10;Automatisk generert beskrivelse">
            <a:extLst>
              <a:ext uri="{FF2B5EF4-FFF2-40B4-BE49-F238E27FC236}">
                <a16:creationId xmlns:a16="http://schemas.microsoft.com/office/drawing/2014/main" id="{9F00711A-D8FD-586D-35E7-244B7EA1CB7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90530" y="2565479"/>
            <a:ext cx="1123360" cy="1149097"/>
          </a:xfrm>
          <a:prstGeom prst="rect">
            <a:avLst/>
          </a:prstGeom>
        </p:spPr>
      </p:pic>
      <p:grpSp>
        <p:nvGrpSpPr>
          <p:cNvPr id="6" name="Gruppe 5">
            <a:extLst>
              <a:ext uri="{FF2B5EF4-FFF2-40B4-BE49-F238E27FC236}">
                <a16:creationId xmlns:a16="http://schemas.microsoft.com/office/drawing/2014/main" id="{5C391510-965D-BBC0-1D9F-56150C8F8906}"/>
              </a:ext>
            </a:extLst>
          </p:cNvPr>
          <p:cNvGrpSpPr/>
          <p:nvPr/>
        </p:nvGrpSpPr>
        <p:grpSpPr>
          <a:xfrm>
            <a:off x="10641910" y="217738"/>
            <a:ext cx="1420601" cy="2354268"/>
            <a:chOff x="10641910" y="217738"/>
            <a:chExt cx="1420601" cy="2354268"/>
          </a:xfrm>
        </p:grpSpPr>
        <p:pic>
          <p:nvPicPr>
            <p:cNvPr id="8" name="Bilde 7" descr="Et bilde som inneholder tekst, Font, plakat, typografi&#10;&#10;Automatisk generert beskrivelse">
              <a:extLst>
                <a:ext uri="{FF2B5EF4-FFF2-40B4-BE49-F238E27FC236}">
                  <a16:creationId xmlns:a16="http://schemas.microsoft.com/office/drawing/2014/main" id="{3E79C173-9BB6-8ABA-AADF-CA402A88555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681650" y="217738"/>
              <a:ext cx="1341123" cy="2063500"/>
            </a:xfrm>
            <a:prstGeom prst="rect">
              <a:avLst/>
            </a:prstGeom>
          </p:spPr>
        </p:pic>
        <p:pic>
          <p:nvPicPr>
            <p:cNvPr id="9" name="Bilde 8">
              <a:extLst>
                <a:ext uri="{FF2B5EF4-FFF2-40B4-BE49-F238E27FC236}">
                  <a16:creationId xmlns:a16="http://schemas.microsoft.com/office/drawing/2014/main" id="{B1B11302-6132-3B00-0C1F-0B4E7780A51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641910" y="2211131"/>
              <a:ext cx="1420601" cy="360875"/>
            </a:xfrm>
            <a:prstGeom prst="rect">
              <a:avLst/>
            </a:prstGeom>
          </p:spPr>
        </p:pic>
      </p:grpSp>
      <p:grpSp>
        <p:nvGrpSpPr>
          <p:cNvPr id="10" name="Gruppe 9">
            <a:extLst>
              <a:ext uri="{FF2B5EF4-FFF2-40B4-BE49-F238E27FC236}">
                <a16:creationId xmlns:a16="http://schemas.microsoft.com/office/drawing/2014/main" id="{85CCF4D4-1D36-897F-F666-B3897309E11D}"/>
              </a:ext>
            </a:extLst>
          </p:cNvPr>
          <p:cNvGrpSpPr/>
          <p:nvPr/>
        </p:nvGrpSpPr>
        <p:grpSpPr>
          <a:xfrm>
            <a:off x="2854112" y="6105903"/>
            <a:ext cx="6636175" cy="642622"/>
            <a:chOff x="2840308" y="6037920"/>
            <a:chExt cx="6636175" cy="642622"/>
          </a:xfrm>
        </p:grpSpPr>
        <p:pic>
          <p:nvPicPr>
            <p:cNvPr id="11" name="Bilde 10">
              <a:extLst>
                <a:ext uri="{FF2B5EF4-FFF2-40B4-BE49-F238E27FC236}">
                  <a16:creationId xmlns:a16="http://schemas.microsoft.com/office/drawing/2014/main" id="{354E9790-9719-E68A-AA57-35F0AEFDD2D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840308" y="6037920"/>
              <a:ext cx="6394727" cy="642622"/>
            </a:xfrm>
            <a:prstGeom prst="rect">
              <a:avLst/>
            </a:prstGeom>
          </p:spPr>
        </p:pic>
        <p:pic>
          <p:nvPicPr>
            <p:cNvPr id="12" name="Bilde 11" descr="Et bilde som inneholder Grafikk, Font, grafisk design, logo&#10;&#10;Automatisk generert beskrivelse">
              <a:extLst>
                <a:ext uri="{FF2B5EF4-FFF2-40B4-BE49-F238E27FC236}">
                  <a16:creationId xmlns:a16="http://schemas.microsoft.com/office/drawing/2014/main" id="{55DC3640-8CB6-E741-8B3A-FA589BC89C0C}"/>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251693" y="6383355"/>
              <a:ext cx="224790" cy="137795"/>
            </a:xfrm>
            <a:prstGeom prst="rect">
              <a:avLst/>
            </a:prstGeom>
          </p:spPr>
        </p:pic>
        <p:pic>
          <p:nvPicPr>
            <p:cNvPr id="13" name="Bilde 12">
              <a:extLst>
                <a:ext uri="{FF2B5EF4-FFF2-40B4-BE49-F238E27FC236}">
                  <a16:creationId xmlns:a16="http://schemas.microsoft.com/office/drawing/2014/main" id="{0E10C1A6-40E3-2990-87E3-5436CF31F3FF}"/>
                </a:ext>
              </a:extLst>
            </p:cNvPr>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9265332" y="6192837"/>
              <a:ext cx="172720" cy="137160"/>
            </a:xfrm>
            <a:prstGeom prst="rect">
              <a:avLst/>
            </a:prstGeom>
            <a:noFill/>
          </p:spPr>
        </p:pic>
      </p:grpSp>
    </p:spTree>
    <p:extLst>
      <p:ext uri="{BB962C8B-B14F-4D97-AF65-F5344CB8AC3E}">
        <p14:creationId xmlns:p14="http://schemas.microsoft.com/office/powerpoint/2010/main" val="12778620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Sylinder 3"/>
          <p:cNvSpPr txBox="1"/>
          <p:nvPr/>
        </p:nvSpPr>
        <p:spPr>
          <a:xfrm>
            <a:off x="1131861" y="2631052"/>
            <a:ext cx="9699171" cy="923330"/>
          </a:xfrm>
          <a:prstGeom prst="rect">
            <a:avLst/>
          </a:prstGeom>
          <a:noFill/>
        </p:spPr>
        <p:txBody>
          <a:bodyPr wrap="square" rtlCol="0">
            <a:spAutoFit/>
          </a:bodyPr>
          <a:lstStyle/>
          <a:p>
            <a:pPr algn="ctr"/>
            <a:r>
              <a:rPr lang="nb-NO" dirty="0"/>
              <a:t>Siste side. </a:t>
            </a:r>
          </a:p>
          <a:p>
            <a:pPr algn="ctr"/>
            <a:endParaRPr lang="nb-NO" dirty="0"/>
          </a:p>
          <a:p>
            <a:pPr algn="ctr"/>
            <a:r>
              <a:rPr lang="nb-NO" dirty="0"/>
              <a:t>Kan stå blank.</a:t>
            </a:r>
          </a:p>
        </p:txBody>
      </p:sp>
      <p:pic>
        <p:nvPicPr>
          <p:cNvPr id="29" name="Bilde 28" descr="Et bilde som inneholder tekst, skilt&#10;&#10;Automatisk generert beskrivelse">
            <a:extLst>
              <a:ext uri="{FF2B5EF4-FFF2-40B4-BE49-F238E27FC236}">
                <a16:creationId xmlns:a16="http://schemas.microsoft.com/office/drawing/2014/main" id="{E156F878-253A-129C-7E2C-61E4A2AD3F3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26003" y="5469266"/>
            <a:ext cx="1357630" cy="1388734"/>
          </a:xfrm>
          <a:prstGeom prst="rect">
            <a:avLst/>
          </a:prstGeom>
        </p:spPr>
      </p:pic>
      <p:grpSp>
        <p:nvGrpSpPr>
          <p:cNvPr id="2" name="Gruppe 1">
            <a:extLst>
              <a:ext uri="{FF2B5EF4-FFF2-40B4-BE49-F238E27FC236}">
                <a16:creationId xmlns:a16="http://schemas.microsoft.com/office/drawing/2014/main" id="{1D16F5B6-33BE-A6F3-B6DE-A235B77C799B}"/>
              </a:ext>
            </a:extLst>
          </p:cNvPr>
          <p:cNvGrpSpPr/>
          <p:nvPr/>
        </p:nvGrpSpPr>
        <p:grpSpPr>
          <a:xfrm>
            <a:off x="10641910" y="217738"/>
            <a:ext cx="1420601" cy="2354268"/>
            <a:chOff x="10641910" y="217738"/>
            <a:chExt cx="1420601" cy="2354268"/>
          </a:xfrm>
        </p:grpSpPr>
        <p:pic>
          <p:nvPicPr>
            <p:cNvPr id="3" name="Bilde 2" descr="Et bilde som inneholder tekst, Font, plakat, typografi&#10;&#10;Automatisk generert beskrivelse">
              <a:extLst>
                <a:ext uri="{FF2B5EF4-FFF2-40B4-BE49-F238E27FC236}">
                  <a16:creationId xmlns:a16="http://schemas.microsoft.com/office/drawing/2014/main" id="{D5FD5039-A907-923C-3FA6-0A2CBE9A376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81650" y="217738"/>
              <a:ext cx="1341123" cy="2063500"/>
            </a:xfrm>
            <a:prstGeom prst="rect">
              <a:avLst/>
            </a:prstGeom>
          </p:spPr>
        </p:pic>
        <p:pic>
          <p:nvPicPr>
            <p:cNvPr id="6" name="Bilde 5">
              <a:extLst>
                <a:ext uri="{FF2B5EF4-FFF2-40B4-BE49-F238E27FC236}">
                  <a16:creationId xmlns:a16="http://schemas.microsoft.com/office/drawing/2014/main" id="{4680152C-59DB-A16E-3EF3-0413CAACC06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41910" y="2211131"/>
              <a:ext cx="1420601" cy="360875"/>
            </a:xfrm>
            <a:prstGeom prst="rect">
              <a:avLst/>
            </a:prstGeom>
          </p:spPr>
        </p:pic>
      </p:grpSp>
      <p:grpSp>
        <p:nvGrpSpPr>
          <p:cNvPr id="8" name="Gruppe 7">
            <a:extLst>
              <a:ext uri="{FF2B5EF4-FFF2-40B4-BE49-F238E27FC236}">
                <a16:creationId xmlns:a16="http://schemas.microsoft.com/office/drawing/2014/main" id="{CCBD81E6-6647-6F58-2085-72AB1F565A17}"/>
              </a:ext>
            </a:extLst>
          </p:cNvPr>
          <p:cNvGrpSpPr/>
          <p:nvPr/>
        </p:nvGrpSpPr>
        <p:grpSpPr>
          <a:xfrm>
            <a:off x="2854112" y="6105903"/>
            <a:ext cx="6636175" cy="642622"/>
            <a:chOff x="2840308" y="6037920"/>
            <a:chExt cx="6636175" cy="642622"/>
          </a:xfrm>
        </p:grpSpPr>
        <p:pic>
          <p:nvPicPr>
            <p:cNvPr id="9" name="Bilde 8">
              <a:extLst>
                <a:ext uri="{FF2B5EF4-FFF2-40B4-BE49-F238E27FC236}">
                  <a16:creationId xmlns:a16="http://schemas.microsoft.com/office/drawing/2014/main" id="{BDBC55D4-25CE-3C87-E30F-C3F45E574EB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40308" y="6037920"/>
              <a:ext cx="6394727" cy="642622"/>
            </a:xfrm>
            <a:prstGeom prst="rect">
              <a:avLst/>
            </a:prstGeom>
          </p:spPr>
        </p:pic>
        <p:pic>
          <p:nvPicPr>
            <p:cNvPr id="10" name="Bilde 9" descr="Et bilde som inneholder Grafikk, Font, grafisk design, logo&#10;&#10;Automatisk generert beskrivelse">
              <a:extLst>
                <a:ext uri="{FF2B5EF4-FFF2-40B4-BE49-F238E27FC236}">
                  <a16:creationId xmlns:a16="http://schemas.microsoft.com/office/drawing/2014/main" id="{9561803F-68F8-F275-8497-8E5BB482D21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251693" y="6383355"/>
              <a:ext cx="224790" cy="137795"/>
            </a:xfrm>
            <a:prstGeom prst="rect">
              <a:avLst/>
            </a:prstGeom>
          </p:spPr>
        </p:pic>
        <p:pic>
          <p:nvPicPr>
            <p:cNvPr id="11" name="Bilde 10">
              <a:extLst>
                <a:ext uri="{FF2B5EF4-FFF2-40B4-BE49-F238E27FC236}">
                  <a16:creationId xmlns:a16="http://schemas.microsoft.com/office/drawing/2014/main" id="{A382F94B-1398-2213-3BDD-912257C928AA}"/>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265332" y="6192837"/>
              <a:ext cx="172720" cy="137160"/>
            </a:xfrm>
            <a:prstGeom prst="rect">
              <a:avLst/>
            </a:prstGeom>
            <a:noFill/>
          </p:spPr>
        </p:pic>
      </p:grpSp>
    </p:spTree>
    <p:extLst>
      <p:ext uri="{BB962C8B-B14F-4D97-AF65-F5344CB8AC3E}">
        <p14:creationId xmlns:p14="http://schemas.microsoft.com/office/powerpoint/2010/main" val="17432922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Bilde 14">
            <a:extLst>
              <a:ext uri="{FF2B5EF4-FFF2-40B4-BE49-F238E27FC236}">
                <a16:creationId xmlns:a16="http://schemas.microsoft.com/office/drawing/2014/main" id="{482DBEEA-BF6D-4E1E-B46D-1262D7E8B8CE}"/>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8395889" y="5768602"/>
            <a:ext cx="1399118" cy="838031"/>
          </a:xfrm>
          <a:prstGeom prst="rect">
            <a:avLst/>
          </a:prstGeom>
        </p:spPr>
      </p:pic>
      <p:pic>
        <p:nvPicPr>
          <p:cNvPr id="24" name="Bilde 23">
            <a:extLst>
              <a:ext uri="{FF2B5EF4-FFF2-40B4-BE49-F238E27FC236}">
                <a16:creationId xmlns:a16="http://schemas.microsoft.com/office/drawing/2014/main" id="{0E7DC3D1-9A22-7FFC-BAC9-F16D67FF709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13530" y="5729883"/>
            <a:ext cx="3298951" cy="838031"/>
          </a:xfrm>
          <a:prstGeom prst="rect">
            <a:avLst/>
          </a:prstGeom>
        </p:spPr>
      </p:pic>
      <p:pic>
        <p:nvPicPr>
          <p:cNvPr id="25" name="Bilde 24" descr="Et bilde som inneholder tekst, skilt&#10;&#10;Automatisk generert beskrivelse">
            <a:extLst>
              <a:ext uri="{FF2B5EF4-FFF2-40B4-BE49-F238E27FC236}">
                <a16:creationId xmlns:a16="http://schemas.microsoft.com/office/drawing/2014/main" id="{244853EA-8B61-D7A7-1EB9-7E7D796DD39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26706" y="5563189"/>
            <a:ext cx="1144463" cy="1170683"/>
          </a:xfrm>
          <a:prstGeom prst="rect">
            <a:avLst/>
          </a:prstGeom>
        </p:spPr>
      </p:pic>
      <p:grpSp>
        <p:nvGrpSpPr>
          <p:cNvPr id="4" name="Gruppe 3">
            <a:extLst>
              <a:ext uri="{FF2B5EF4-FFF2-40B4-BE49-F238E27FC236}">
                <a16:creationId xmlns:a16="http://schemas.microsoft.com/office/drawing/2014/main" id="{0AF392A7-2F5B-4AE9-3318-C7E3E34C7641}"/>
              </a:ext>
            </a:extLst>
          </p:cNvPr>
          <p:cNvGrpSpPr/>
          <p:nvPr/>
        </p:nvGrpSpPr>
        <p:grpSpPr>
          <a:xfrm>
            <a:off x="5266532" y="139915"/>
            <a:ext cx="1652293" cy="2908085"/>
            <a:chOff x="10641910" y="217738"/>
            <a:chExt cx="1420601" cy="2354268"/>
          </a:xfrm>
        </p:grpSpPr>
        <p:pic>
          <p:nvPicPr>
            <p:cNvPr id="5" name="Bilde 4" descr="Et bilde som inneholder tekst, Font, plakat, typografi&#10;&#10;Automatisk generert beskrivelse">
              <a:extLst>
                <a:ext uri="{FF2B5EF4-FFF2-40B4-BE49-F238E27FC236}">
                  <a16:creationId xmlns:a16="http://schemas.microsoft.com/office/drawing/2014/main" id="{CAB0708F-F71B-E3B0-0B02-574816ED4E0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681650" y="217738"/>
              <a:ext cx="1341123" cy="2063500"/>
            </a:xfrm>
            <a:prstGeom prst="rect">
              <a:avLst/>
            </a:prstGeom>
          </p:spPr>
        </p:pic>
        <p:pic>
          <p:nvPicPr>
            <p:cNvPr id="6" name="Bilde 5">
              <a:extLst>
                <a:ext uri="{FF2B5EF4-FFF2-40B4-BE49-F238E27FC236}">
                  <a16:creationId xmlns:a16="http://schemas.microsoft.com/office/drawing/2014/main" id="{341649FF-D1E7-3C50-BCC0-E16618B7D75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41910" y="2211131"/>
              <a:ext cx="1420601" cy="360875"/>
            </a:xfrm>
            <a:prstGeom prst="rect">
              <a:avLst/>
            </a:prstGeom>
          </p:spPr>
        </p:pic>
      </p:grpSp>
      <p:grpSp>
        <p:nvGrpSpPr>
          <p:cNvPr id="7" name="Gruppe 6">
            <a:extLst>
              <a:ext uri="{FF2B5EF4-FFF2-40B4-BE49-F238E27FC236}">
                <a16:creationId xmlns:a16="http://schemas.microsoft.com/office/drawing/2014/main" id="{EF7ED2B7-5A97-76F9-1254-0D80CC89176D}"/>
              </a:ext>
            </a:extLst>
          </p:cNvPr>
          <p:cNvGrpSpPr/>
          <p:nvPr/>
        </p:nvGrpSpPr>
        <p:grpSpPr>
          <a:xfrm>
            <a:off x="2944917" y="3746319"/>
            <a:ext cx="6636175" cy="642622"/>
            <a:chOff x="2840308" y="6037920"/>
            <a:chExt cx="6636175" cy="642622"/>
          </a:xfrm>
        </p:grpSpPr>
        <p:pic>
          <p:nvPicPr>
            <p:cNvPr id="8" name="Bilde 7">
              <a:extLst>
                <a:ext uri="{FF2B5EF4-FFF2-40B4-BE49-F238E27FC236}">
                  <a16:creationId xmlns:a16="http://schemas.microsoft.com/office/drawing/2014/main" id="{9850337D-CCA8-FD09-281F-B373FF77103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40308" y="6037920"/>
              <a:ext cx="6394727" cy="642622"/>
            </a:xfrm>
            <a:prstGeom prst="rect">
              <a:avLst/>
            </a:prstGeom>
          </p:spPr>
        </p:pic>
        <p:pic>
          <p:nvPicPr>
            <p:cNvPr id="9" name="Bilde 8" descr="Et bilde som inneholder Grafikk, Font, grafisk design, logo&#10;&#10;Automatisk generert beskrivelse">
              <a:extLst>
                <a:ext uri="{FF2B5EF4-FFF2-40B4-BE49-F238E27FC236}">
                  <a16:creationId xmlns:a16="http://schemas.microsoft.com/office/drawing/2014/main" id="{C0C00B33-3775-2638-37CA-6396D3F7C9B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251693" y="6383355"/>
              <a:ext cx="224790" cy="137795"/>
            </a:xfrm>
            <a:prstGeom prst="rect">
              <a:avLst/>
            </a:prstGeom>
          </p:spPr>
        </p:pic>
        <p:pic>
          <p:nvPicPr>
            <p:cNvPr id="10" name="Bilde 9">
              <a:extLst>
                <a:ext uri="{FF2B5EF4-FFF2-40B4-BE49-F238E27FC236}">
                  <a16:creationId xmlns:a16="http://schemas.microsoft.com/office/drawing/2014/main" id="{722E0AF9-A69A-DE6F-0DFE-635C80A1A270}"/>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265332" y="6192837"/>
              <a:ext cx="172720" cy="137160"/>
            </a:xfrm>
            <a:prstGeom prst="rect">
              <a:avLst/>
            </a:prstGeom>
            <a:noFill/>
          </p:spPr>
        </p:pic>
      </p:grpSp>
      <p:sp>
        <p:nvSpPr>
          <p:cNvPr id="11" name="TekstSylinder 10">
            <a:extLst>
              <a:ext uri="{FF2B5EF4-FFF2-40B4-BE49-F238E27FC236}">
                <a16:creationId xmlns:a16="http://schemas.microsoft.com/office/drawing/2014/main" id="{F8B11D3F-9FFF-266F-A52E-8BCBA5503EB9}"/>
              </a:ext>
            </a:extLst>
          </p:cNvPr>
          <p:cNvSpPr txBox="1"/>
          <p:nvPr/>
        </p:nvSpPr>
        <p:spPr>
          <a:xfrm>
            <a:off x="1798813" y="5140986"/>
            <a:ext cx="8928384" cy="369332"/>
          </a:xfrm>
          <a:prstGeom prst="rect">
            <a:avLst/>
          </a:prstGeom>
          <a:solidFill>
            <a:schemeClr val="accent6">
              <a:lumMod val="60000"/>
              <a:lumOff val="40000"/>
            </a:schemeClr>
          </a:solidFill>
        </p:spPr>
        <p:txBody>
          <a:bodyPr wrap="square" rtlCol="0">
            <a:spAutoFit/>
          </a:bodyPr>
          <a:lstStyle/>
          <a:p>
            <a:pPr algn="ctr"/>
            <a:r>
              <a:rPr lang="nb-NO" dirty="0">
                <a:highlight>
                  <a:srgbClr val="FFFF00"/>
                </a:highlight>
              </a:rPr>
              <a:t>NYTT I ÅR:</a:t>
            </a:r>
            <a:r>
              <a:rPr lang="nb-NO" dirty="0"/>
              <a:t>   </a:t>
            </a:r>
            <a:r>
              <a:rPr lang="nb-NO" sz="1400" dirty="0"/>
              <a:t>Når Årets kokk er over og resultatet foreligger inviteres du og teamet med i et felleskap rundt Årets kokk </a:t>
            </a:r>
            <a:endParaRPr lang="nb-NO" dirty="0"/>
          </a:p>
        </p:txBody>
      </p:sp>
    </p:spTree>
    <p:extLst>
      <p:ext uri="{BB962C8B-B14F-4D97-AF65-F5344CB8AC3E}">
        <p14:creationId xmlns:p14="http://schemas.microsoft.com/office/powerpoint/2010/main" val="39651658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Sylinder 3"/>
          <p:cNvSpPr txBox="1"/>
          <p:nvPr/>
        </p:nvSpPr>
        <p:spPr>
          <a:xfrm>
            <a:off x="3897086" y="2950028"/>
            <a:ext cx="3483428" cy="369332"/>
          </a:xfrm>
          <a:prstGeom prst="rect">
            <a:avLst/>
          </a:prstGeom>
          <a:noFill/>
        </p:spPr>
        <p:txBody>
          <a:bodyPr wrap="square" rtlCol="0">
            <a:spAutoFit/>
          </a:bodyPr>
          <a:lstStyle/>
          <a:p>
            <a:pPr algn="ctr"/>
            <a:r>
              <a:rPr lang="nb-NO" dirty="0"/>
              <a:t>SETT INN DITT PROFILBILDE HER</a:t>
            </a:r>
          </a:p>
        </p:txBody>
      </p:sp>
      <p:pic>
        <p:nvPicPr>
          <p:cNvPr id="27" name="Bilde 26" descr="Et bilde som inneholder tekst, skilt&#10;&#10;Automatisk generert beskrivelse">
            <a:extLst>
              <a:ext uri="{FF2B5EF4-FFF2-40B4-BE49-F238E27FC236}">
                <a16:creationId xmlns:a16="http://schemas.microsoft.com/office/drawing/2014/main" id="{F5D97888-FF2C-2559-14E1-B952AC04535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26003" y="5469266"/>
            <a:ext cx="1357630" cy="1388734"/>
          </a:xfrm>
          <a:prstGeom prst="rect">
            <a:avLst/>
          </a:prstGeom>
        </p:spPr>
      </p:pic>
      <p:grpSp>
        <p:nvGrpSpPr>
          <p:cNvPr id="7" name="Gruppe 6">
            <a:extLst>
              <a:ext uri="{FF2B5EF4-FFF2-40B4-BE49-F238E27FC236}">
                <a16:creationId xmlns:a16="http://schemas.microsoft.com/office/drawing/2014/main" id="{66329B2B-49C2-838D-3B31-D910FE4CEF85}"/>
              </a:ext>
            </a:extLst>
          </p:cNvPr>
          <p:cNvGrpSpPr/>
          <p:nvPr/>
        </p:nvGrpSpPr>
        <p:grpSpPr>
          <a:xfrm>
            <a:off x="10641910" y="217738"/>
            <a:ext cx="1420601" cy="2354268"/>
            <a:chOff x="10641910" y="217738"/>
            <a:chExt cx="1420601" cy="2354268"/>
          </a:xfrm>
        </p:grpSpPr>
        <p:pic>
          <p:nvPicPr>
            <p:cNvPr id="8" name="Bilde 7" descr="Et bilde som inneholder tekst, Font, plakat, typografi&#10;&#10;Automatisk generert beskrivelse">
              <a:extLst>
                <a:ext uri="{FF2B5EF4-FFF2-40B4-BE49-F238E27FC236}">
                  <a16:creationId xmlns:a16="http://schemas.microsoft.com/office/drawing/2014/main" id="{50AFD789-3A9B-3F37-E400-C40E4940733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81650" y="217738"/>
              <a:ext cx="1341123" cy="2063500"/>
            </a:xfrm>
            <a:prstGeom prst="rect">
              <a:avLst/>
            </a:prstGeom>
          </p:spPr>
        </p:pic>
        <p:pic>
          <p:nvPicPr>
            <p:cNvPr id="9" name="Bilde 8">
              <a:extLst>
                <a:ext uri="{FF2B5EF4-FFF2-40B4-BE49-F238E27FC236}">
                  <a16:creationId xmlns:a16="http://schemas.microsoft.com/office/drawing/2014/main" id="{117B5F17-0507-0051-4AF2-272D0C01894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41910" y="2211131"/>
              <a:ext cx="1420601" cy="360875"/>
            </a:xfrm>
            <a:prstGeom prst="rect">
              <a:avLst/>
            </a:prstGeom>
          </p:spPr>
        </p:pic>
      </p:grpSp>
      <p:grpSp>
        <p:nvGrpSpPr>
          <p:cNvPr id="10" name="Gruppe 9">
            <a:extLst>
              <a:ext uri="{FF2B5EF4-FFF2-40B4-BE49-F238E27FC236}">
                <a16:creationId xmlns:a16="http://schemas.microsoft.com/office/drawing/2014/main" id="{CF95D35F-ABCF-F10C-73E3-78D0FC7A1BD6}"/>
              </a:ext>
            </a:extLst>
          </p:cNvPr>
          <p:cNvGrpSpPr/>
          <p:nvPr/>
        </p:nvGrpSpPr>
        <p:grpSpPr>
          <a:xfrm>
            <a:off x="2854112" y="6112388"/>
            <a:ext cx="6636175" cy="642622"/>
            <a:chOff x="2840308" y="6037920"/>
            <a:chExt cx="6636175" cy="642622"/>
          </a:xfrm>
        </p:grpSpPr>
        <p:pic>
          <p:nvPicPr>
            <p:cNvPr id="11" name="Bilde 10">
              <a:extLst>
                <a:ext uri="{FF2B5EF4-FFF2-40B4-BE49-F238E27FC236}">
                  <a16:creationId xmlns:a16="http://schemas.microsoft.com/office/drawing/2014/main" id="{723010B1-68F3-B25F-28A8-1EE33503F5D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40308" y="6037920"/>
              <a:ext cx="6394727" cy="642622"/>
            </a:xfrm>
            <a:prstGeom prst="rect">
              <a:avLst/>
            </a:prstGeom>
          </p:spPr>
        </p:pic>
        <p:pic>
          <p:nvPicPr>
            <p:cNvPr id="12" name="Bilde 11" descr="Et bilde som inneholder Grafikk, Font, grafisk design, logo&#10;&#10;Automatisk generert beskrivelse">
              <a:extLst>
                <a:ext uri="{FF2B5EF4-FFF2-40B4-BE49-F238E27FC236}">
                  <a16:creationId xmlns:a16="http://schemas.microsoft.com/office/drawing/2014/main" id="{7C9EFA56-21D6-6243-935B-300A1816913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251693" y="6383355"/>
              <a:ext cx="224790" cy="137795"/>
            </a:xfrm>
            <a:prstGeom prst="rect">
              <a:avLst/>
            </a:prstGeom>
          </p:spPr>
        </p:pic>
        <p:pic>
          <p:nvPicPr>
            <p:cNvPr id="13" name="Bilde 12">
              <a:extLst>
                <a:ext uri="{FF2B5EF4-FFF2-40B4-BE49-F238E27FC236}">
                  <a16:creationId xmlns:a16="http://schemas.microsoft.com/office/drawing/2014/main" id="{AF99088A-D11F-E7C1-A062-BDEDA6B782B1}"/>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265332" y="6192837"/>
              <a:ext cx="172720" cy="137160"/>
            </a:xfrm>
            <a:prstGeom prst="rect">
              <a:avLst/>
            </a:prstGeom>
            <a:noFill/>
          </p:spPr>
        </p:pic>
      </p:grpSp>
      <p:sp>
        <p:nvSpPr>
          <p:cNvPr id="14" name="TekstSylinder 13">
            <a:extLst>
              <a:ext uri="{FF2B5EF4-FFF2-40B4-BE49-F238E27FC236}">
                <a16:creationId xmlns:a16="http://schemas.microsoft.com/office/drawing/2014/main" id="{E38B27BE-118D-4F48-3859-4CAE5777353B}"/>
              </a:ext>
            </a:extLst>
          </p:cNvPr>
          <p:cNvSpPr txBox="1"/>
          <p:nvPr/>
        </p:nvSpPr>
        <p:spPr>
          <a:xfrm>
            <a:off x="265888" y="272374"/>
            <a:ext cx="2217907" cy="369332"/>
          </a:xfrm>
          <a:prstGeom prst="rect">
            <a:avLst/>
          </a:prstGeom>
          <a:solidFill>
            <a:srgbClr val="FFFF00"/>
          </a:solidFill>
        </p:spPr>
        <p:txBody>
          <a:bodyPr wrap="square" rtlCol="0">
            <a:spAutoFit/>
          </a:bodyPr>
          <a:lstStyle/>
          <a:p>
            <a:r>
              <a:rPr lang="nb-NO" dirty="0"/>
              <a:t>NB! Obligatorisk bilde</a:t>
            </a:r>
          </a:p>
        </p:txBody>
      </p:sp>
    </p:spTree>
    <p:extLst>
      <p:ext uri="{BB962C8B-B14F-4D97-AF65-F5344CB8AC3E}">
        <p14:creationId xmlns:p14="http://schemas.microsoft.com/office/powerpoint/2010/main" val="25272342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Motivasjon</a:t>
            </a:r>
          </a:p>
        </p:txBody>
      </p:sp>
      <p:sp>
        <p:nvSpPr>
          <p:cNvPr id="3" name="Plassholder for innhold 2"/>
          <p:cNvSpPr>
            <a:spLocks noGrp="1"/>
          </p:cNvSpPr>
          <p:nvPr>
            <p:ph idx="1"/>
          </p:nvPr>
        </p:nvSpPr>
        <p:spPr>
          <a:xfrm>
            <a:off x="838200" y="1853046"/>
            <a:ext cx="10515600" cy="4062176"/>
          </a:xfrm>
        </p:spPr>
        <p:txBody>
          <a:bodyPr>
            <a:normAutofit/>
          </a:bodyPr>
          <a:lstStyle/>
          <a:p>
            <a:r>
              <a:rPr lang="nb-NO" sz="1800" dirty="0"/>
              <a:t>Jeg ble kokk fordi:</a:t>
            </a:r>
          </a:p>
          <a:p>
            <a:endParaRPr lang="nb-NO" sz="1800" dirty="0"/>
          </a:p>
          <a:p>
            <a:r>
              <a:rPr lang="nb-NO" sz="1800" dirty="0"/>
              <a:t>Jeg synes det viktigste for å utvikle yrket og faget er:</a:t>
            </a:r>
          </a:p>
          <a:p>
            <a:endParaRPr lang="nb-NO" sz="1800" dirty="0"/>
          </a:p>
          <a:p>
            <a:r>
              <a:rPr lang="nb-NO" sz="1800" dirty="0"/>
              <a:t>Det jeg skal gjøre for å bidra til denne utviklingen skal være:</a:t>
            </a:r>
          </a:p>
          <a:p>
            <a:endParaRPr lang="nb-NO" sz="1800" dirty="0"/>
          </a:p>
          <a:p>
            <a:r>
              <a:rPr lang="nb-NO" sz="1800" dirty="0"/>
              <a:t>Jeg vinner Årets kokk 2025 fordi:</a:t>
            </a:r>
          </a:p>
          <a:p>
            <a:endParaRPr lang="nb-NO" sz="1800" dirty="0"/>
          </a:p>
          <a:p>
            <a:r>
              <a:rPr lang="nb-NO" sz="1800" dirty="0"/>
              <a:t>I 2032 er jeg:</a:t>
            </a:r>
          </a:p>
          <a:p>
            <a:pPr marL="0" indent="0">
              <a:buNone/>
            </a:pPr>
            <a:endParaRPr lang="nb-NO" sz="2000" dirty="0"/>
          </a:p>
        </p:txBody>
      </p:sp>
      <p:sp>
        <p:nvSpPr>
          <p:cNvPr id="9" name="TekstSylinder 8">
            <a:extLst>
              <a:ext uri="{FF2B5EF4-FFF2-40B4-BE49-F238E27FC236}">
                <a16:creationId xmlns:a16="http://schemas.microsoft.com/office/drawing/2014/main" id="{2B6935AE-3403-42C1-9D12-78EAEEEA0B48}"/>
              </a:ext>
            </a:extLst>
          </p:cNvPr>
          <p:cNvSpPr txBox="1"/>
          <p:nvPr/>
        </p:nvSpPr>
        <p:spPr>
          <a:xfrm>
            <a:off x="923080" y="1301322"/>
            <a:ext cx="4333875" cy="276999"/>
          </a:xfrm>
          <a:prstGeom prst="rect">
            <a:avLst/>
          </a:prstGeom>
          <a:noFill/>
        </p:spPr>
        <p:txBody>
          <a:bodyPr wrap="square" rtlCol="0">
            <a:spAutoFit/>
          </a:bodyPr>
          <a:lstStyle/>
          <a:p>
            <a:r>
              <a:rPr lang="nb-NO" sz="1200" i="1" dirty="0"/>
              <a:t>Tips: Vær kort, men med hele setninger. Bruk gjerne flere sider.</a:t>
            </a:r>
          </a:p>
        </p:txBody>
      </p:sp>
      <p:pic>
        <p:nvPicPr>
          <p:cNvPr id="15" name="Bilde 14" descr="Et bilde som inneholder tekst, skilt&#10;&#10;Automatisk generert beskrivelse">
            <a:extLst>
              <a:ext uri="{FF2B5EF4-FFF2-40B4-BE49-F238E27FC236}">
                <a16:creationId xmlns:a16="http://schemas.microsoft.com/office/drawing/2014/main" id="{88F8475E-9AEF-B27B-D06B-CE888285A01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26003" y="5469266"/>
            <a:ext cx="1357630" cy="1388734"/>
          </a:xfrm>
          <a:prstGeom prst="rect">
            <a:avLst/>
          </a:prstGeom>
        </p:spPr>
      </p:pic>
      <p:grpSp>
        <p:nvGrpSpPr>
          <p:cNvPr id="16" name="Gruppe 15">
            <a:extLst>
              <a:ext uri="{FF2B5EF4-FFF2-40B4-BE49-F238E27FC236}">
                <a16:creationId xmlns:a16="http://schemas.microsoft.com/office/drawing/2014/main" id="{CD3996C2-7EF6-BDE8-52CE-763FBE45949A}"/>
              </a:ext>
            </a:extLst>
          </p:cNvPr>
          <p:cNvGrpSpPr/>
          <p:nvPr/>
        </p:nvGrpSpPr>
        <p:grpSpPr>
          <a:xfrm>
            <a:off x="10641910" y="217738"/>
            <a:ext cx="1420601" cy="2354268"/>
            <a:chOff x="10641910" y="217738"/>
            <a:chExt cx="1420601" cy="2354268"/>
          </a:xfrm>
        </p:grpSpPr>
        <p:pic>
          <p:nvPicPr>
            <p:cNvPr id="17" name="Bilde 16" descr="Et bilde som inneholder tekst, Font, plakat, typografi&#10;&#10;Automatisk generert beskrivelse">
              <a:extLst>
                <a:ext uri="{FF2B5EF4-FFF2-40B4-BE49-F238E27FC236}">
                  <a16:creationId xmlns:a16="http://schemas.microsoft.com/office/drawing/2014/main" id="{D5D4C0F4-8300-9429-1314-F3882CF4487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81650" y="217738"/>
              <a:ext cx="1341123" cy="2063500"/>
            </a:xfrm>
            <a:prstGeom prst="rect">
              <a:avLst/>
            </a:prstGeom>
          </p:spPr>
        </p:pic>
        <p:pic>
          <p:nvPicPr>
            <p:cNvPr id="18" name="Bilde 17">
              <a:extLst>
                <a:ext uri="{FF2B5EF4-FFF2-40B4-BE49-F238E27FC236}">
                  <a16:creationId xmlns:a16="http://schemas.microsoft.com/office/drawing/2014/main" id="{63B856B9-40C6-DECB-F3F5-C70367A701A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41910" y="2211131"/>
              <a:ext cx="1420601" cy="360875"/>
            </a:xfrm>
            <a:prstGeom prst="rect">
              <a:avLst/>
            </a:prstGeom>
          </p:spPr>
        </p:pic>
      </p:grpSp>
      <p:grpSp>
        <p:nvGrpSpPr>
          <p:cNvPr id="19" name="Gruppe 18">
            <a:extLst>
              <a:ext uri="{FF2B5EF4-FFF2-40B4-BE49-F238E27FC236}">
                <a16:creationId xmlns:a16="http://schemas.microsoft.com/office/drawing/2014/main" id="{1556C286-B223-0D68-29C2-ACDB1F3115EC}"/>
              </a:ext>
            </a:extLst>
          </p:cNvPr>
          <p:cNvGrpSpPr/>
          <p:nvPr/>
        </p:nvGrpSpPr>
        <p:grpSpPr>
          <a:xfrm>
            <a:off x="2854112" y="6105903"/>
            <a:ext cx="6636175" cy="642622"/>
            <a:chOff x="2840308" y="6037920"/>
            <a:chExt cx="6636175" cy="642622"/>
          </a:xfrm>
        </p:grpSpPr>
        <p:pic>
          <p:nvPicPr>
            <p:cNvPr id="20" name="Bilde 19">
              <a:extLst>
                <a:ext uri="{FF2B5EF4-FFF2-40B4-BE49-F238E27FC236}">
                  <a16:creationId xmlns:a16="http://schemas.microsoft.com/office/drawing/2014/main" id="{96B7BC2B-6E8F-D6C4-A8F3-44E6C082C60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40308" y="6037920"/>
              <a:ext cx="6394727" cy="642622"/>
            </a:xfrm>
            <a:prstGeom prst="rect">
              <a:avLst/>
            </a:prstGeom>
          </p:spPr>
        </p:pic>
        <p:pic>
          <p:nvPicPr>
            <p:cNvPr id="21" name="Bilde 20" descr="Et bilde som inneholder Grafikk, Font, grafisk design, logo&#10;&#10;Automatisk generert beskrivelse">
              <a:extLst>
                <a:ext uri="{FF2B5EF4-FFF2-40B4-BE49-F238E27FC236}">
                  <a16:creationId xmlns:a16="http://schemas.microsoft.com/office/drawing/2014/main" id="{FEE677EC-12F5-FB24-CDE4-ABE33D029E3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251693" y="6383355"/>
              <a:ext cx="224790" cy="137795"/>
            </a:xfrm>
            <a:prstGeom prst="rect">
              <a:avLst/>
            </a:prstGeom>
          </p:spPr>
        </p:pic>
        <p:pic>
          <p:nvPicPr>
            <p:cNvPr id="22" name="Bilde 21">
              <a:extLst>
                <a:ext uri="{FF2B5EF4-FFF2-40B4-BE49-F238E27FC236}">
                  <a16:creationId xmlns:a16="http://schemas.microsoft.com/office/drawing/2014/main" id="{6811FEE8-B177-64B3-5CCD-58228C135E3E}"/>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265332" y="6192837"/>
              <a:ext cx="172720" cy="137160"/>
            </a:xfrm>
            <a:prstGeom prst="rect">
              <a:avLst/>
            </a:prstGeom>
            <a:noFill/>
          </p:spPr>
        </p:pic>
      </p:grpSp>
    </p:spTree>
    <p:extLst>
      <p:ext uri="{BB962C8B-B14F-4D97-AF65-F5344CB8AC3E}">
        <p14:creationId xmlns:p14="http://schemas.microsoft.com/office/powerpoint/2010/main" val="32869794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A1184B-B1D9-1665-2829-A438F354FFF5}"/>
            </a:ext>
          </a:extLst>
        </p:cNvPr>
        <p:cNvGrpSpPr/>
        <p:nvPr/>
      </p:nvGrpSpPr>
      <p:grpSpPr>
        <a:xfrm>
          <a:off x="0" y="0"/>
          <a:ext cx="0" cy="0"/>
          <a:chOff x="0" y="0"/>
          <a:chExt cx="0" cy="0"/>
        </a:xfrm>
      </p:grpSpPr>
      <p:sp>
        <p:nvSpPr>
          <p:cNvPr id="2" name="Tittel 1">
            <a:extLst>
              <a:ext uri="{FF2B5EF4-FFF2-40B4-BE49-F238E27FC236}">
                <a16:creationId xmlns:a16="http://schemas.microsoft.com/office/drawing/2014/main" id="{5C0D960A-6418-8A1A-A3AF-BAE06C15A1A9}"/>
              </a:ext>
            </a:extLst>
          </p:cNvPr>
          <p:cNvSpPr>
            <a:spLocks noGrp="1"/>
          </p:cNvSpPr>
          <p:nvPr>
            <p:ph type="title"/>
          </p:nvPr>
        </p:nvSpPr>
        <p:spPr/>
        <p:txBody>
          <a:bodyPr/>
          <a:lstStyle/>
          <a:p>
            <a:r>
              <a:rPr lang="nb-NO" dirty="0"/>
              <a:t>Om meg</a:t>
            </a:r>
          </a:p>
        </p:txBody>
      </p:sp>
      <p:sp>
        <p:nvSpPr>
          <p:cNvPr id="3" name="Plassholder for innhold 2">
            <a:extLst>
              <a:ext uri="{FF2B5EF4-FFF2-40B4-BE49-F238E27FC236}">
                <a16:creationId xmlns:a16="http://schemas.microsoft.com/office/drawing/2014/main" id="{28B3371F-810D-50AB-BB80-4652DC3B2644}"/>
              </a:ext>
            </a:extLst>
          </p:cNvPr>
          <p:cNvSpPr>
            <a:spLocks noGrp="1"/>
          </p:cNvSpPr>
          <p:nvPr>
            <p:ph idx="1"/>
          </p:nvPr>
        </p:nvSpPr>
        <p:spPr>
          <a:xfrm>
            <a:off x="838200" y="1485089"/>
            <a:ext cx="10515600" cy="4430133"/>
          </a:xfrm>
        </p:spPr>
        <p:txBody>
          <a:bodyPr>
            <a:normAutofit lnSpcReduction="10000"/>
          </a:bodyPr>
          <a:lstStyle/>
          <a:p>
            <a:r>
              <a:rPr lang="nb-NO" sz="1800" dirty="0"/>
              <a:t>Favorittråvare, hvorfor:</a:t>
            </a:r>
          </a:p>
          <a:p>
            <a:endParaRPr lang="nb-NO" sz="1800" dirty="0"/>
          </a:p>
          <a:p>
            <a:r>
              <a:rPr lang="nb-NO" sz="1800" dirty="0"/>
              <a:t>Favorittredskap, hvorfor:</a:t>
            </a:r>
          </a:p>
          <a:p>
            <a:endParaRPr lang="nb-NO" sz="1800" dirty="0"/>
          </a:p>
          <a:p>
            <a:r>
              <a:rPr lang="nb-NO" sz="1800" dirty="0"/>
              <a:t>Favorittrestaurant i verden:</a:t>
            </a:r>
          </a:p>
          <a:p>
            <a:endParaRPr lang="nb-NO" sz="1800" dirty="0"/>
          </a:p>
          <a:p>
            <a:r>
              <a:rPr lang="nb-NO" sz="1800" dirty="0"/>
              <a:t>Favorittrestaurant i Norge:</a:t>
            </a:r>
          </a:p>
          <a:p>
            <a:endParaRPr lang="nb-NO" sz="1800" dirty="0"/>
          </a:p>
          <a:p>
            <a:r>
              <a:rPr lang="nb-NO" sz="1800" dirty="0"/>
              <a:t>Hvilke tre personer ville du strandet på en øde øy med:</a:t>
            </a:r>
          </a:p>
          <a:p>
            <a:endParaRPr lang="nb-NO" sz="1800" dirty="0"/>
          </a:p>
          <a:p>
            <a:r>
              <a:rPr lang="nb-NO" sz="1800" dirty="0"/>
              <a:t>Praktisk:</a:t>
            </a:r>
          </a:p>
          <a:p>
            <a:pPr lvl="1"/>
            <a:r>
              <a:rPr lang="nb-NO" sz="1400" dirty="0"/>
              <a:t>Størrelse på kokkejakke (</a:t>
            </a:r>
            <a:r>
              <a:rPr lang="nb-NO" sz="1400" dirty="0" err="1"/>
              <a:t>Segers</a:t>
            </a:r>
            <a:r>
              <a:rPr lang="nb-NO" sz="1400" dirty="0"/>
              <a:t>-størrelse):</a:t>
            </a:r>
          </a:p>
          <a:p>
            <a:pPr lvl="1"/>
            <a:r>
              <a:rPr lang="nb-NO" sz="1400" dirty="0"/>
              <a:t>Fødselsdato og år:</a:t>
            </a:r>
          </a:p>
          <a:p>
            <a:pPr marL="0" indent="0">
              <a:buNone/>
            </a:pPr>
            <a:endParaRPr lang="nb-NO" sz="2000" dirty="0"/>
          </a:p>
        </p:txBody>
      </p:sp>
      <p:pic>
        <p:nvPicPr>
          <p:cNvPr id="15" name="Bilde 14" descr="Et bilde som inneholder tekst, skilt&#10;&#10;Automatisk generert beskrivelse">
            <a:extLst>
              <a:ext uri="{FF2B5EF4-FFF2-40B4-BE49-F238E27FC236}">
                <a16:creationId xmlns:a16="http://schemas.microsoft.com/office/drawing/2014/main" id="{7D80C8D3-9109-D480-766D-82F33AFEDC2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26003" y="5469266"/>
            <a:ext cx="1357630" cy="1388734"/>
          </a:xfrm>
          <a:prstGeom prst="rect">
            <a:avLst/>
          </a:prstGeom>
        </p:spPr>
      </p:pic>
      <p:grpSp>
        <p:nvGrpSpPr>
          <p:cNvPr id="16" name="Gruppe 15">
            <a:extLst>
              <a:ext uri="{FF2B5EF4-FFF2-40B4-BE49-F238E27FC236}">
                <a16:creationId xmlns:a16="http://schemas.microsoft.com/office/drawing/2014/main" id="{DC6A2A6C-DF5A-9836-A059-7EDB1D7882C8}"/>
              </a:ext>
            </a:extLst>
          </p:cNvPr>
          <p:cNvGrpSpPr/>
          <p:nvPr/>
        </p:nvGrpSpPr>
        <p:grpSpPr>
          <a:xfrm>
            <a:off x="10641910" y="217738"/>
            <a:ext cx="1420601" cy="2354268"/>
            <a:chOff x="10641910" y="217738"/>
            <a:chExt cx="1420601" cy="2354268"/>
          </a:xfrm>
        </p:grpSpPr>
        <p:pic>
          <p:nvPicPr>
            <p:cNvPr id="17" name="Bilde 16" descr="Et bilde som inneholder tekst, Font, plakat, typografi&#10;&#10;Automatisk generert beskrivelse">
              <a:extLst>
                <a:ext uri="{FF2B5EF4-FFF2-40B4-BE49-F238E27FC236}">
                  <a16:creationId xmlns:a16="http://schemas.microsoft.com/office/drawing/2014/main" id="{6CBC767C-CC22-AC7F-8B22-A0873F0A6E5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81650" y="217738"/>
              <a:ext cx="1341123" cy="2063500"/>
            </a:xfrm>
            <a:prstGeom prst="rect">
              <a:avLst/>
            </a:prstGeom>
          </p:spPr>
        </p:pic>
        <p:pic>
          <p:nvPicPr>
            <p:cNvPr id="18" name="Bilde 17">
              <a:extLst>
                <a:ext uri="{FF2B5EF4-FFF2-40B4-BE49-F238E27FC236}">
                  <a16:creationId xmlns:a16="http://schemas.microsoft.com/office/drawing/2014/main" id="{A9823888-85AB-C550-3445-0CA186DFF89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41910" y="2211131"/>
              <a:ext cx="1420601" cy="360875"/>
            </a:xfrm>
            <a:prstGeom prst="rect">
              <a:avLst/>
            </a:prstGeom>
          </p:spPr>
        </p:pic>
      </p:grpSp>
      <p:grpSp>
        <p:nvGrpSpPr>
          <p:cNvPr id="19" name="Gruppe 18">
            <a:extLst>
              <a:ext uri="{FF2B5EF4-FFF2-40B4-BE49-F238E27FC236}">
                <a16:creationId xmlns:a16="http://schemas.microsoft.com/office/drawing/2014/main" id="{1C4F6D8A-D725-C3C6-16CF-D179BD33C10A}"/>
              </a:ext>
            </a:extLst>
          </p:cNvPr>
          <p:cNvGrpSpPr/>
          <p:nvPr/>
        </p:nvGrpSpPr>
        <p:grpSpPr>
          <a:xfrm>
            <a:off x="2854112" y="6105903"/>
            <a:ext cx="6636175" cy="642622"/>
            <a:chOff x="2840308" y="6037920"/>
            <a:chExt cx="6636175" cy="642622"/>
          </a:xfrm>
        </p:grpSpPr>
        <p:pic>
          <p:nvPicPr>
            <p:cNvPr id="20" name="Bilde 19">
              <a:extLst>
                <a:ext uri="{FF2B5EF4-FFF2-40B4-BE49-F238E27FC236}">
                  <a16:creationId xmlns:a16="http://schemas.microsoft.com/office/drawing/2014/main" id="{77AA51C5-415A-C29B-1C0F-97296B84BC3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40308" y="6037920"/>
              <a:ext cx="6394727" cy="642622"/>
            </a:xfrm>
            <a:prstGeom prst="rect">
              <a:avLst/>
            </a:prstGeom>
          </p:spPr>
        </p:pic>
        <p:pic>
          <p:nvPicPr>
            <p:cNvPr id="21" name="Bilde 20" descr="Et bilde som inneholder Grafikk, Font, grafisk design, logo&#10;&#10;Automatisk generert beskrivelse">
              <a:extLst>
                <a:ext uri="{FF2B5EF4-FFF2-40B4-BE49-F238E27FC236}">
                  <a16:creationId xmlns:a16="http://schemas.microsoft.com/office/drawing/2014/main" id="{449A0C6F-237C-388B-FDC6-9B52FBC5A26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251693" y="6383355"/>
              <a:ext cx="224790" cy="137795"/>
            </a:xfrm>
            <a:prstGeom prst="rect">
              <a:avLst/>
            </a:prstGeom>
          </p:spPr>
        </p:pic>
        <p:pic>
          <p:nvPicPr>
            <p:cNvPr id="22" name="Bilde 21">
              <a:extLst>
                <a:ext uri="{FF2B5EF4-FFF2-40B4-BE49-F238E27FC236}">
                  <a16:creationId xmlns:a16="http://schemas.microsoft.com/office/drawing/2014/main" id="{5E02BF95-3FC1-4E5B-E3D2-0C132775B586}"/>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265332" y="6192837"/>
              <a:ext cx="172720" cy="137160"/>
            </a:xfrm>
            <a:prstGeom prst="rect">
              <a:avLst/>
            </a:prstGeom>
            <a:noFill/>
          </p:spPr>
        </p:pic>
      </p:grpSp>
    </p:spTree>
    <p:extLst>
      <p:ext uri="{BB962C8B-B14F-4D97-AF65-F5344CB8AC3E}">
        <p14:creationId xmlns:p14="http://schemas.microsoft.com/office/powerpoint/2010/main" val="29424008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a:xfrm>
            <a:off x="512323" y="365125"/>
            <a:ext cx="10169327" cy="1275607"/>
          </a:xfrm>
        </p:spPr>
        <p:txBody>
          <a:bodyPr>
            <a:normAutofit fontScale="90000"/>
          </a:bodyPr>
          <a:lstStyle/>
          <a:p>
            <a:r>
              <a:rPr lang="nb-NO" dirty="0"/>
              <a:t>Min stil og matfilosofi</a:t>
            </a:r>
            <a:br>
              <a:rPr lang="nb-NO" dirty="0"/>
            </a:br>
            <a:r>
              <a:rPr lang="nb-NO" sz="1600" dirty="0"/>
              <a:t>Det er ikke alltid så enkelt å beskrive sin filosofi. Ganske enkelt fordi faget utvikler seg på sin måte i dine hender og med dine prioriteringer. Vi vet at det du skriver i dag vil være annerledes om ti år, i hvert fall regner vi med det. Så ikke skriv stil om filosofi. Prøv heller å beskrive maten din, og de verdiene og yrkes- og fag-handlingene du mener er viktig. Gjerne stikkord. Her er ingen rett eller galt. Ikke bruk </a:t>
            </a:r>
            <a:r>
              <a:rPr lang="nb-NO" sz="1600" dirty="0" err="1"/>
              <a:t>ChatGPT</a:t>
            </a:r>
            <a:r>
              <a:rPr lang="nb-NO" sz="1600" dirty="0"/>
              <a:t>!</a:t>
            </a:r>
            <a:endParaRPr lang="nb-NO" dirty="0"/>
          </a:p>
        </p:txBody>
      </p:sp>
      <p:sp>
        <p:nvSpPr>
          <p:cNvPr id="3" name="Plassholder for innhold 2"/>
          <p:cNvSpPr>
            <a:spLocks noGrp="1"/>
          </p:cNvSpPr>
          <p:nvPr>
            <p:ph idx="1"/>
          </p:nvPr>
        </p:nvSpPr>
        <p:spPr/>
        <p:txBody>
          <a:bodyPr/>
          <a:lstStyle/>
          <a:p>
            <a:r>
              <a:rPr lang="nb-NO" dirty="0"/>
              <a:t>Min matstil/filosofi: </a:t>
            </a:r>
          </a:p>
          <a:p>
            <a:pPr lvl="1"/>
            <a:r>
              <a:rPr lang="nb-NO" dirty="0"/>
              <a:t>&lt;fyll ut&gt;</a:t>
            </a:r>
          </a:p>
          <a:p>
            <a:pPr lvl="1"/>
            <a:endParaRPr lang="nb-NO" dirty="0"/>
          </a:p>
          <a:p>
            <a:pPr lvl="1"/>
            <a:endParaRPr lang="nb-NO" dirty="0"/>
          </a:p>
        </p:txBody>
      </p:sp>
      <p:pic>
        <p:nvPicPr>
          <p:cNvPr id="28" name="Bilde 27" descr="Et bilde som inneholder tekst, skilt&#10;&#10;Automatisk generert beskrivelse">
            <a:extLst>
              <a:ext uri="{FF2B5EF4-FFF2-40B4-BE49-F238E27FC236}">
                <a16:creationId xmlns:a16="http://schemas.microsoft.com/office/drawing/2014/main" id="{C6E0C3F7-8E50-F96A-B9E2-5709195500D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26003" y="5469266"/>
            <a:ext cx="1357630" cy="1388734"/>
          </a:xfrm>
          <a:prstGeom prst="rect">
            <a:avLst/>
          </a:prstGeom>
        </p:spPr>
      </p:pic>
      <p:grpSp>
        <p:nvGrpSpPr>
          <p:cNvPr id="7" name="Gruppe 6">
            <a:extLst>
              <a:ext uri="{FF2B5EF4-FFF2-40B4-BE49-F238E27FC236}">
                <a16:creationId xmlns:a16="http://schemas.microsoft.com/office/drawing/2014/main" id="{32C59426-F3D8-7177-0778-C68CDC137C26}"/>
              </a:ext>
            </a:extLst>
          </p:cNvPr>
          <p:cNvGrpSpPr/>
          <p:nvPr/>
        </p:nvGrpSpPr>
        <p:grpSpPr>
          <a:xfrm>
            <a:off x="10641910" y="217738"/>
            <a:ext cx="1420601" cy="2354268"/>
            <a:chOff x="10641910" y="217738"/>
            <a:chExt cx="1420601" cy="2354268"/>
          </a:xfrm>
        </p:grpSpPr>
        <p:pic>
          <p:nvPicPr>
            <p:cNvPr id="8" name="Bilde 7" descr="Et bilde som inneholder tekst, Font, plakat, typografi&#10;&#10;Automatisk generert beskrivelse">
              <a:extLst>
                <a:ext uri="{FF2B5EF4-FFF2-40B4-BE49-F238E27FC236}">
                  <a16:creationId xmlns:a16="http://schemas.microsoft.com/office/drawing/2014/main" id="{A48AE31B-41FF-0562-DF9E-8B71984AB4C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81650" y="217738"/>
              <a:ext cx="1341123" cy="2063500"/>
            </a:xfrm>
            <a:prstGeom prst="rect">
              <a:avLst/>
            </a:prstGeom>
          </p:spPr>
        </p:pic>
        <p:pic>
          <p:nvPicPr>
            <p:cNvPr id="9" name="Bilde 8">
              <a:extLst>
                <a:ext uri="{FF2B5EF4-FFF2-40B4-BE49-F238E27FC236}">
                  <a16:creationId xmlns:a16="http://schemas.microsoft.com/office/drawing/2014/main" id="{84BE8E09-900F-49A1-23EA-23C9BE91362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41910" y="2211131"/>
              <a:ext cx="1420601" cy="360875"/>
            </a:xfrm>
            <a:prstGeom prst="rect">
              <a:avLst/>
            </a:prstGeom>
          </p:spPr>
        </p:pic>
      </p:grpSp>
      <p:grpSp>
        <p:nvGrpSpPr>
          <p:cNvPr id="10" name="Gruppe 9">
            <a:extLst>
              <a:ext uri="{FF2B5EF4-FFF2-40B4-BE49-F238E27FC236}">
                <a16:creationId xmlns:a16="http://schemas.microsoft.com/office/drawing/2014/main" id="{60FA7928-5C64-BD56-60C2-F900A3B17C61}"/>
              </a:ext>
            </a:extLst>
          </p:cNvPr>
          <p:cNvGrpSpPr/>
          <p:nvPr/>
        </p:nvGrpSpPr>
        <p:grpSpPr>
          <a:xfrm>
            <a:off x="2854112" y="6105903"/>
            <a:ext cx="6636175" cy="642622"/>
            <a:chOff x="2840308" y="6037920"/>
            <a:chExt cx="6636175" cy="642622"/>
          </a:xfrm>
        </p:grpSpPr>
        <p:pic>
          <p:nvPicPr>
            <p:cNvPr id="11" name="Bilde 10">
              <a:extLst>
                <a:ext uri="{FF2B5EF4-FFF2-40B4-BE49-F238E27FC236}">
                  <a16:creationId xmlns:a16="http://schemas.microsoft.com/office/drawing/2014/main" id="{F27BCE60-A080-569C-E20D-2F3B09F904C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40308" y="6037920"/>
              <a:ext cx="6394727" cy="642622"/>
            </a:xfrm>
            <a:prstGeom prst="rect">
              <a:avLst/>
            </a:prstGeom>
          </p:spPr>
        </p:pic>
        <p:pic>
          <p:nvPicPr>
            <p:cNvPr id="12" name="Bilde 11" descr="Et bilde som inneholder Grafikk, Font, grafisk design, logo&#10;&#10;Automatisk generert beskrivelse">
              <a:extLst>
                <a:ext uri="{FF2B5EF4-FFF2-40B4-BE49-F238E27FC236}">
                  <a16:creationId xmlns:a16="http://schemas.microsoft.com/office/drawing/2014/main" id="{35A180B4-8637-5E03-487F-F2E3B6567C4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251693" y="6383355"/>
              <a:ext cx="224790" cy="137795"/>
            </a:xfrm>
            <a:prstGeom prst="rect">
              <a:avLst/>
            </a:prstGeom>
          </p:spPr>
        </p:pic>
        <p:pic>
          <p:nvPicPr>
            <p:cNvPr id="13" name="Bilde 12">
              <a:extLst>
                <a:ext uri="{FF2B5EF4-FFF2-40B4-BE49-F238E27FC236}">
                  <a16:creationId xmlns:a16="http://schemas.microsoft.com/office/drawing/2014/main" id="{6C3337BA-E6FE-06E3-8758-D3C77AA2F841}"/>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265332" y="6192837"/>
              <a:ext cx="172720" cy="137160"/>
            </a:xfrm>
            <a:prstGeom prst="rect">
              <a:avLst/>
            </a:prstGeom>
            <a:noFill/>
          </p:spPr>
        </p:pic>
      </p:grpSp>
    </p:spTree>
    <p:extLst>
      <p:ext uri="{BB962C8B-B14F-4D97-AF65-F5344CB8AC3E}">
        <p14:creationId xmlns:p14="http://schemas.microsoft.com/office/powerpoint/2010/main" val="1896601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uppe 9">
            <a:extLst>
              <a:ext uri="{FF2B5EF4-FFF2-40B4-BE49-F238E27FC236}">
                <a16:creationId xmlns:a16="http://schemas.microsoft.com/office/drawing/2014/main" id="{26011F3D-E867-3524-13DA-4E5D6A5A6CB0}"/>
              </a:ext>
            </a:extLst>
          </p:cNvPr>
          <p:cNvGrpSpPr/>
          <p:nvPr/>
        </p:nvGrpSpPr>
        <p:grpSpPr>
          <a:xfrm>
            <a:off x="2854112" y="6105903"/>
            <a:ext cx="6636175" cy="642622"/>
            <a:chOff x="2840308" y="6037920"/>
            <a:chExt cx="6636175" cy="642622"/>
          </a:xfrm>
        </p:grpSpPr>
        <p:pic>
          <p:nvPicPr>
            <p:cNvPr id="11" name="Bilde 10">
              <a:extLst>
                <a:ext uri="{FF2B5EF4-FFF2-40B4-BE49-F238E27FC236}">
                  <a16:creationId xmlns:a16="http://schemas.microsoft.com/office/drawing/2014/main" id="{481FA8E5-3725-9272-76F4-E0196D6A72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0308" y="6037920"/>
              <a:ext cx="6394727" cy="642622"/>
            </a:xfrm>
            <a:prstGeom prst="rect">
              <a:avLst/>
            </a:prstGeom>
          </p:spPr>
        </p:pic>
        <p:pic>
          <p:nvPicPr>
            <p:cNvPr id="12" name="Bilde 11" descr="Et bilde som inneholder Grafikk, Font, grafisk design, logo&#10;&#10;Automatisk generert beskrivelse">
              <a:extLst>
                <a:ext uri="{FF2B5EF4-FFF2-40B4-BE49-F238E27FC236}">
                  <a16:creationId xmlns:a16="http://schemas.microsoft.com/office/drawing/2014/main" id="{30CC8862-6A3D-8F67-666C-25384905E66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51693" y="6383355"/>
              <a:ext cx="224790" cy="137795"/>
            </a:xfrm>
            <a:prstGeom prst="rect">
              <a:avLst/>
            </a:prstGeom>
          </p:spPr>
        </p:pic>
        <p:pic>
          <p:nvPicPr>
            <p:cNvPr id="13" name="Bilde 12">
              <a:extLst>
                <a:ext uri="{FF2B5EF4-FFF2-40B4-BE49-F238E27FC236}">
                  <a16:creationId xmlns:a16="http://schemas.microsoft.com/office/drawing/2014/main" id="{C4838668-E2CF-061C-6CE6-7E99E1D22B33}"/>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265332" y="6192837"/>
              <a:ext cx="172720" cy="137160"/>
            </a:xfrm>
            <a:prstGeom prst="rect">
              <a:avLst/>
            </a:prstGeom>
            <a:noFill/>
          </p:spPr>
        </p:pic>
      </p:grpSp>
      <p:pic>
        <p:nvPicPr>
          <p:cNvPr id="14" name="Bilde 13" descr="Et bilde som inneholder fisk, blomster, akvarium, mat&#10;&#10;Automatisk generert beskrivelse">
            <a:extLst>
              <a:ext uri="{FF2B5EF4-FFF2-40B4-BE49-F238E27FC236}">
                <a16:creationId xmlns:a16="http://schemas.microsoft.com/office/drawing/2014/main" id="{1FFD857E-1BFC-F11B-CF11-BC5F61CA168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74232" y="637336"/>
            <a:ext cx="8843535" cy="4973727"/>
          </a:xfrm>
          <a:prstGeom prst="rect">
            <a:avLst/>
          </a:prstGeom>
        </p:spPr>
      </p:pic>
    </p:spTree>
    <p:extLst>
      <p:ext uri="{BB962C8B-B14F-4D97-AF65-F5344CB8AC3E}">
        <p14:creationId xmlns:p14="http://schemas.microsoft.com/office/powerpoint/2010/main" val="23144304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Sylinder 3"/>
          <p:cNvSpPr txBox="1"/>
          <p:nvPr/>
        </p:nvSpPr>
        <p:spPr>
          <a:xfrm>
            <a:off x="2360579" y="2950028"/>
            <a:ext cx="6394727" cy="369332"/>
          </a:xfrm>
          <a:prstGeom prst="rect">
            <a:avLst/>
          </a:prstGeom>
          <a:noFill/>
        </p:spPr>
        <p:txBody>
          <a:bodyPr wrap="square" rtlCol="0">
            <a:spAutoFit/>
          </a:bodyPr>
          <a:lstStyle/>
          <a:p>
            <a:pPr algn="ctr"/>
            <a:r>
              <a:rPr lang="nb-NO" dirty="0"/>
              <a:t>SETT INN ENKELTBILDET AV DIN GANEFRYD HER</a:t>
            </a:r>
          </a:p>
        </p:txBody>
      </p:sp>
      <p:pic>
        <p:nvPicPr>
          <p:cNvPr id="27" name="Bilde 26" descr="Et bilde som inneholder tekst, skilt&#10;&#10;Automatisk generert beskrivelse">
            <a:extLst>
              <a:ext uri="{FF2B5EF4-FFF2-40B4-BE49-F238E27FC236}">
                <a16:creationId xmlns:a16="http://schemas.microsoft.com/office/drawing/2014/main" id="{5A22036C-4413-3CB5-1DBF-27EE4AED55F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26003" y="5469266"/>
            <a:ext cx="1357630" cy="1388734"/>
          </a:xfrm>
          <a:prstGeom prst="rect">
            <a:avLst/>
          </a:prstGeom>
        </p:spPr>
      </p:pic>
      <p:grpSp>
        <p:nvGrpSpPr>
          <p:cNvPr id="7" name="Gruppe 6">
            <a:extLst>
              <a:ext uri="{FF2B5EF4-FFF2-40B4-BE49-F238E27FC236}">
                <a16:creationId xmlns:a16="http://schemas.microsoft.com/office/drawing/2014/main" id="{72DF2DF0-3226-7CB7-C838-16DF63F84451}"/>
              </a:ext>
            </a:extLst>
          </p:cNvPr>
          <p:cNvGrpSpPr/>
          <p:nvPr/>
        </p:nvGrpSpPr>
        <p:grpSpPr>
          <a:xfrm>
            <a:off x="10641910" y="217738"/>
            <a:ext cx="1420601" cy="2354268"/>
            <a:chOff x="10641910" y="217738"/>
            <a:chExt cx="1420601" cy="2354268"/>
          </a:xfrm>
        </p:grpSpPr>
        <p:pic>
          <p:nvPicPr>
            <p:cNvPr id="8" name="Bilde 7" descr="Et bilde som inneholder tekst, Font, plakat, typografi&#10;&#10;Automatisk generert beskrivelse">
              <a:extLst>
                <a:ext uri="{FF2B5EF4-FFF2-40B4-BE49-F238E27FC236}">
                  <a16:creationId xmlns:a16="http://schemas.microsoft.com/office/drawing/2014/main" id="{8D61B5BC-A1B9-2A47-D496-132AE137776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81650" y="217738"/>
              <a:ext cx="1341123" cy="2063500"/>
            </a:xfrm>
            <a:prstGeom prst="rect">
              <a:avLst/>
            </a:prstGeom>
          </p:spPr>
        </p:pic>
        <p:pic>
          <p:nvPicPr>
            <p:cNvPr id="9" name="Bilde 8">
              <a:extLst>
                <a:ext uri="{FF2B5EF4-FFF2-40B4-BE49-F238E27FC236}">
                  <a16:creationId xmlns:a16="http://schemas.microsoft.com/office/drawing/2014/main" id="{29C127EF-F21A-07C9-E397-2EEBBA6158C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41910" y="2211131"/>
              <a:ext cx="1420601" cy="360875"/>
            </a:xfrm>
            <a:prstGeom prst="rect">
              <a:avLst/>
            </a:prstGeom>
          </p:spPr>
        </p:pic>
      </p:grpSp>
      <p:grpSp>
        <p:nvGrpSpPr>
          <p:cNvPr id="10" name="Gruppe 9">
            <a:extLst>
              <a:ext uri="{FF2B5EF4-FFF2-40B4-BE49-F238E27FC236}">
                <a16:creationId xmlns:a16="http://schemas.microsoft.com/office/drawing/2014/main" id="{D05F244A-B0BE-E1A5-5ECC-F82DB7E85348}"/>
              </a:ext>
            </a:extLst>
          </p:cNvPr>
          <p:cNvGrpSpPr/>
          <p:nvPr/>
        </p:nvGrpSpPr>
        <p:grpSpPr>
          <a:xfrm>
            <a:off x="2854112" y="6105903"/>
            <a:ext cx="6636175" cy="642622"/>
            <a:chOff x="2840308" y="6037920"/>
            <a:chExt cx="6636175" cy="642622"/>
          </a:xfrm>
        </p:grpSpPr>
        <p:pic>
          <p:nvPicPr>
            <p:cNvPr id="11" name="Bilde 10">
              <a:extLst>
                <a:ext uri="{FF2B5EF4-FFF2-40B4-BE49-F238E27FC236}">
                  <a16:creationId xmlns:a16="http://schemas.microsoft.com/office/drawing/2014/main" id="{15206151-756D-8392-245B-D75A2E9778E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40308" y="6037920"/>
              <a:ext cx="6394727" cy="642622"/>
            </a:xfrm>
            <a:prstGeom prst="rect">
              <a:avLst/>
            </a:prstGeom>
          </p:spPr>
        </p:pic>
        <p:pic>
          <p:nvPicPr>
            <p:cNvPr id="12" name="Bilde 11" descr="Et bilde som inneholder Grafikk, Font, grafisk design, logo&#10;&#10;Automatisk generert beskrivelse">
              <a:extLst>
                <a:ext uri="{FF2B5EF4-FFF2-40B4-BE49-F238E27FC236}">
                  <a16:creationId xmlns:a16="http://schemas.microsoft.com/office/drawing/2014/main" id="{71B084C8-85BA-1AD7-4B07-2F08B6874B7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251693" y="6383355"/>
              <a:ext cx="224790" cy="137795"/>
            </a:xfrm>
            <a:prstGeom prst="rect">
              <a:avLst/>
            </a:prstGeom>
          </p:spPr>
        </p:pic>
        <p:pic>
          <p:nvPicPr>
            <p:cNvPr id="13" name="Bilde 12">
              <a:extLst>
                <a:ext uri="{FF2B5EF4-FFF2-40B4-BE49-F238E27FC236}">
                  <a16:creationId xmlns:a16="http://schemas.microsoft.com/office/drawing/2014/main" id="{B769C957-9D6F-0CE4-EA1A-DD56F52C9968}"/>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265332" y="6192837"/>
              <a:ext cx="172720" cy="137160"/>
            </a:xfrm>
            <a:prstGeom prst="rect">
              <a:avLst/>
            </a:prstGeom>
            <a:noFill/>
          </p:spPr>
        </p:pic>
      </p:grpSp>
      <p:sp>
        <p:nvSpPr>
          <p:cNvPr id="14" name="TekstSylinder 13">
            <a:extLst>
              <a:ext uri="{FF2B5EF4-FFF2-40B4-BE49-F238E27FC236}">
                <a16:creationId xmlns:a16="http://schemas.microsoft.com/office/drawing/2014/main" id="{12F49953-BC0F-D709-DDA6-A557232C0367}"/>
              </a:ext>
            </a:extLst>
          </p:cNvPr>
          <p:cNvSpPr txBox="1"/>
          <p:nvPr/>
        </p:nvSpPr>
        <p:spPr>
          <a:xfrm>
            <a:off x="265888" y="272374"/>
            <a:ext cx="2217907" cy="369332"/>
          </a:xfrm>
          <a:prstGeom prst="rect">
            <a:avLst/>
          </a:prstGeom>
          <a:solidFill>
            <a:srgbClr val="FFFF00"/>
          </a:solidFill>
        </p:spPr>
        <p:txBody>
          <a:bodyPr wrap="square" rtlCol="0">
            <a:spAutoFit/>
          </a:bodyPr>
          <a:lstStyle/>
          <a:p>
            <a:r>
              <a:rPr lang="nb-NO" dirty="0"/>
              <a:t>NB! Obligatorisk bilde</a:t>
            </a:r>
          </a:p>
        </p:txBody>
      </p:sp>
    </p:spTree>
    <p:extLst>
      <p:ext uri="{BB962C8B-B14F-4D97-AF65-F5344CB8AC3E}">
        <p14:creationId xmlns:p14="http://schemas.microsoft.com/office/powerpoint/2010/main" val="17867143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3EACAB-F73A-5690-6F4E-226D47FDBD7A}"/>
            </a:ext>
          </a:extLst>
        </p:cNvPr>
        <p:cNvGrpSpPr/>
        <p:nvPr/>
      </p:nvGrpSpPr>
      <p:grpSpPr>
        <a:xfrm>
          <a:off x="0" y="0"/>
          <a:ext cx="0" cy="0"/>
          <a:chOff x="0" y="0"/>
          <a:chExt cx="0" cy="0"/>
        </a:xfrm>
      </p:grpSpPr>
      <p:sp>
        <p:nvSpPr>
          <p:cNvPr id="4" name="TekstSylinder 3">
            <a:extLst>
              <a:ext uri="{FF2B5EF4-FFF2-40B4-BE49-F238E27FC236}">
                <a16:creationId xmlns:a16="http://schemas.microsoft.com/office/drawing/2014/main" id="{7412E667-13CC-BC40-D948-67D99B4E73DB}"/>
              </a:ext>
            </a:extLst>
          </p:cNvPr>
          <p:cNvSpPr txBox="1"/>
          <p:nvPr/>
        </p:nvSpPr>
        <p:spPr>
          <a:xfrm>
            <a:off x="2050164" y="2891662"/>
            <a:ext cx="8002621" cy="369332"/>
          </a:xfrm>
          <a:prstGeom prst="rect">
            <a:avLst/>
          </a:prstGeom>
          <a:noFill/>
        </p:spPr>
        <p:txBody>
          <a:bodyPr wrap="square" rtlCol="0">
            <a:spAutoFit/>
          </a:bodyPr>
          <a:lstStyle/>
          <a:p>
            <a:pPr algn="ctr"/>
            <a:r>
              <a:rPr lang="nb-NO" dirty="0"/>
              <a:t>SETT INN BILDET AV SEKS GANEFRYDER SAMLET TIL SERVERING HER</a:t>
            </a:r>
          </a:p>
        </p:txBody>
      </p:sp>
      <p:pic>
        <p:nvPicPr>
          <p:cNvPr id="27" name="Bilde 26" descr="Et bilde som inneholder tekst, skilt&#10;&#10;Automatisk generert beskrivelse">
            <a:extLst>
              <a:ext uri="{FF2B5EF4-FFF2-40B4-BE49-F238E27FC236}">
                <a16:creationId xmlns:a16="http://schemas.microsoft.com/office/drawing/2014/main" id="{2D0F4C13-E057-4DC2-11B1-57DBC33B458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26003" y="5469266"/>
            <a:ext cx="1357630" cy="1388734"/>
          </a:xfrm>
          <a:prstGeom prst="rect">
            <a:avLst/>
          </a:prstGeom>
        </p:spPr>
      </p:pic>
      <p:grpSp>
        <p:nvGrpSpPr>
          <p:cNvPr id="7" name="Gruppe 6">
            <a:extLst>
              <a:ext uri="{FF2B5EF4-FFF2-40B4-BE49-F238E27FC236}">
                <a16:creationId xmlns:a16="http://schemas.microsoft.com/office/drawing/2014/main" id="{14B64709-4B46-4E04-70BA-AABF8EDBED70}"/>
              </a:ext>
            </a:extLst>
          </p:cNvPr>
          <p:cNvGrpSpPr/>
          <p:nvPr/>
        </p:nvGrpSpPr>
        <p:grpSpPr>
          <a:xfrm>
            <a:off x="10641910" y="217738"/>
            <a:ext cx="1420601" cy="2354268"/>
            <a:chOff x="10641910" y="217738"/>
            <a:chExt cx="1420601" cy="2354268"/>
          </a:xfrm>
        </p:grpSpPr>
        <p:pic>
          <p:nvPicPr>
            <p:cNvPr id="8" name="Bilde 7" descr="Et bilde som inneholder tekst, Font, plakat, typografi&#10;&#10;Automatisk generert beskrivelse">
              <a:extLst>
                <a:ext uri="{FF2B5EF4-FFF2-40B4-BE49-F238E27FC236}">
                  <a16:creationId xmlns:a16="http://schemas.microsoft.com/office/drawing/2014/main" id="{EED1FF02-548E-D1AE-2B26-25B0C2B1E36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81650" y="217738"/>
              <a:ext cx="1341123" cy="2063500"/>
            </a:xfrm>
            <a:prstGeom prst="rect">
              <a:avLst/>
            </a:prstGeom>
          </p:spPr>
        </p:pic>
        <p:pic>
          <p:nvPicPr>
            <p:cNvPr id="9" name="Bilde 8">
              <a:extLst>
                <a:ext uri="{FF2B5EF4-FFF2-40B4-BE49-F238E27FC236}">
                  <a16:creationId xmlns:a16="http://schemas.microsoft.com/office/drawing/2014/main" id="{A89C0A67-44E7-C754-E284-0B06D74412D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41910" y="2211131"/>
              <a:ext cx="1420601" cy="360875"/>
            </a:xfrm>
            <a:prstGeom prst="rect">
              <a:avLst/>
            </a:prstGeom>
          </p:spPr>
        </p:pic>
      </p:grpSp>
      <p:grpSp>
        <p:nvGrpSpPr>
          <p:cNvPr id="10" name="Gruppe 9">
            <a:extLst>
              <a:ext uri="{FF2B5EF4-FFF2-40B4-BE49-F238E27FC236}">
                <a16:creationId xmlns:a16="http://schemas.microsoft.com/office/drawing/2014/main" id="{BA4261B0-8B28-6CA1-62A7-F529905CB0D6}"/>
              </a:ext>
            </a:extLst>
          </p:cNvPr>
          <p:cNvGrpSpPr/>
          <p:nvPr/>
        </p:nvGrpSpPr>
        <p:grpSpPr>
          <a:xfrm>
            <a:off x="2854112" y="6105903"/>
            <a:ext cx="6636175" cy="642622"/>
            <a:chOff x="2840308" y="6037920"/>
            <a:chExt cx="6636175" cy="642622"/>
          </a:xfrm>
        </p:grpSpPr>
        <p:pic>
          <p:nvPicPr>
            <p:cNvPr id="11" name="Bilde 10">
              <a:extLst>
                <a:ext uri="{FF2B5EF4-FFF2-40B4-BE49-F238E27FC236}">
                  <a16:creationId xmlns:a16="http://schemas.microsoft.com/office/drawing/2014/main" id="{A411D7F3-2E19-FE09-D8D2-B6C1DE0624A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40308" y="6037920"/>
              <a:ext cx="6394727" cy="642622"/>
            </a:xfrm>
            <a:prstGeom prst="rect">
              <a:avLst/>
            </a:prstGeom>
          </p:spPr>
        </p:pic>
        <p:pic>
          <p:nvPicPr>
            <p:cNvPr id="12" name="Bilde 11" descr="Et bilde som inneholder Grafikk, Font, grafisk design, logo&#10;&#10;Automatisk generert beskrivelse">
              <a:extLst>
                <a:ext uri="{FF2B5EF4-FFF2-40B4-BE49-F238E27FC236}">
                  <a16:creationId xmlns:a16="http://schemas.microsoft.com/office/drawing/2014/main" id="{316BB4D7-D00B-7A93-3E86-0408C05DC98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251693" y="6383355"/>
              <a:ext cx="224790" cy="137795"/>
            </a:xfrm>
            <a:prstGeom prst="rect">
              <a:avLst/>
            </a:prstGeom>
          </p:spPr>
        </p:pic>
        <p:pic>
          <p:nvPicPr>
            <p:cNvPr id="13" name="Bilde 12">
              <a:extLst>
                <a:ext uri="{FF2B5EF4-FFF2-40B4-BE49-F238E27FC236}">
                  <a16:creationId xmlns:a16="http://schemas.microsoft.com/office/drawing/2014/main" id="{547C445E-135F-2388-6971-4FF3E78A5C3D}"/>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265332" y="6192837"/>
              <a:ext cx="172720" cy="137160"/>
            </a:xfrm>
            <a:prstGeom prst="rect">
              <a:avLst/>
            </a:prstGeom>
            <a:noFill/>
          </p:spPr>
        </p:pic>
      </p:grpSp>
      <p:sp>
        <p:nvSpPr>
          <p:cNvPr id="2" name="TekstSylinder 1">
            <a:extLst>
              <a:ext uri="{FF2B5EF4-FFF2-40B4-BE49-F238E27FC236}">
                <a16:creationId xmlns:a16="http://schemas.microsoft.com/office/drawing/2014/main" id="{FA7680C9-D6E2-68ED-BE04-23E1E235DD0F}"/>
              </a:ext>
            </a:extLst>
          </p:cNvPr>
          <p:cNvSpPr txBox="1"/>
          <p:nvPr/>
        </p:nvSpPr>
        <p:spPr>
          <a:xfrm>
            <a:off x="265888" y="272374"/>
            <a:ext cx="2217907" cy="369332"/>
          </a:xfrm>
          <a:prstGeom prst="rect">
            <a:avLst/>
          </a:prstGeom>
          <a:solidFill>
            <a:srgbClr val="FFFF00"/>
          </a:solidFill>
        </p:spPr>
        <p:txBody>
          <a:bodyPr wrap="square" rtlCol="0">
            <a:spAutoFit/>
          </a:bodyPr>
          <a:lstStyle/>
          <a:p>
            <a:r>
              <a:rPr lang="nb-NO" dirty="0"/>
              <a:t>NB! Obligatorisk bilde</a:t>
            </a:r>
          </a:p>
        </p:txBody>
      </p:sp>
    </p:spTree>
    <p:extLst>
      <p:ext uri="{BB962C8B-B14F-4D97-AF65-F5344CB8AC3E}">
        <p14:creationId xmlns:p14="http://schemas.microsoft.com/office/powerpoint/2010/main" val="2712672855"/>
      </p:ext>
    </p:extLst>
  </p:cSld>
  <p:clrMapOvr>
    <a:masterClrMapping/>
  </p:clrMapOvr>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858</Words>
  <Application>Microsoft Office PowerPoint</Application>
  <PresentationFormat>Widescreen</PresentationFormat>
  <Paragraphs>118</Paragraphs>
  <Slides>23</Slides>
  <Notes>0</Notes>
  <HiddenSlides>0</HiddenSlides>
  <MMClips>0</MMClips>
  <ScaleCrop>false</ScaleCrop>
  <HeadingPairs>
    <vt:vector size="6" baseType="variant">
      <vt:variant>
        <vt:lpstr>Brukte skrifter</vt:lpstr>
      </vt:variant>
      <vt:variant>
        <vt:i4>4</vt:i4>
      </vt:variant>
      <vt:variant>
        <vt:lpstr>Tema</vt:lpstr>
      </vt:variant>
      <vt:variant>
        <vt:i4>1</vt:i4>
      </vt:variant>
      <vt:variant>
        <vt:lpstr>Lysbildetitler</vt:lpstr>
      </vt:variant>
      <vt:variant>
        <vt:i4>23</vt:i4>
      </vt:variant>
    </vt:vector>
  </HeadingPairs>
  <TitlesOfParts>
    <vt:vector size="28" baseType="lpstr">
      <vt:lpstr>Aptos</vt:lpstr>
      <vt:lpstr>Arial</vt:lpstr>
      <vt:lpstr>Calibri</vt:lpstr>
      <vt:lpstr>Calibri Light</vt:lpstr>
      <vt:lpstr>Office-tema</vt:lpstr>
      <vt:lpstr>Jeg skal bli Årets kokk 2025 Og kandidat til Bocuse d’Or 2027</vt:lpstr>
      <vt:lpstr>Arbeidserfaring (CV) og konkurranseerfaring</vt:lpstr>
      <vt:lpstr>PowerPoint-presentasjon</vt:lpstr>
      <vt:lpstr>Motivasjon</vt:lpstr>
      <vt:lpstr>Om meg</vt:lpstr>
      <vt:lpstr>Min stil og matfilosofi Det er ikke alltid så enkelt å beskrive sin filosofi. Ganske enkelt fordi faget utvikler seg på sin måte i dine hender og med dine prioriteringer. Vi vet at det du skriver i dag vil være annerledes om ti år, i hvert fall regner vi med det. Så ikke skriv stil om filosofi. Prøv heller å beskrive maten din, og de verdiene og yrkes- og fag-handlingene du mener er viktig. Gjerne stikkord. Her er ingen rett eller galt. Ikke bruk ChatGPT!</vt:lpstr>
      <vt:lpstr>PowerPoint-presentasjon</vt:lpstr>
      <vt:lpstr>PowerPoint-presentasjon</vt:lpstr>
      <vt:lpstr>PowerPoint-presentasjon</vt:lpstr>
      <vt:lpstr>GANEFRYD &lt;NAVN&gt; Tomat, Yellowtail Kingfish og Fjærehinne</vt:lpstr>
      <vt:lpstr>Om Ganefryden</vt:lpstr>
      <vt:lpstr>PowerPoint-presentasjon</vt:lpstr>
      <vt:lpstr>PowerPoint-presentasjon</vt:lpstr>
      <vt:lpstr>BOCUSERETT &lt;NAVN&gt; Bocuse d’Or – Fjordørret og Ekte håndkinnet setersmør</vt:lpstr>
      <vt:lpstr>Om Bocuserett «NAVN» </vt:lpstr>
      <vt:lpstr>PowerPoint-presentasjon</vt:lpstr>
      <vt:lpstr>PowerPoint-presentasjon</vt:lpstr>
      <vt:lpstr>RETTEN «THE TEST» &lt;NAVN&gt; Marine bløtdyr, rød løk og sukkertare</vt:lpstr>
      <vt:lpstr>Om «THE TEST»</vt:lpstr>
      <vt:lpstr>Kontaktinformasjon </vt:lpstr>
      <vt:lpstr>SJEKKLISTE: Innsendelsesoppgave</vt:lpstr>
      <vt:lpstr>PowerPoint-presentasjon</vt:lpstr>
      <vt:lpstr>PowerPoint-presentasjon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Jeg vil bli Norges neste kandidat til Bocuse d’Or</dc:title>
  <dc:creator>Arne Sørvig</dc:creator>
  <cp:lastModifiedBy>Arne Sørvig</cp:lastModifiedBy>
  <cp:revision>32</cp:revision>
  <dcterms:created xsi:type="dcterms:W3CDTF">2016-11-28T13:06:28Z</dcterms:created>
  <dcterms:modified xsi:type="dcterms:W3CDTF">2024-12-19T23:04:58Z</dcterms:modified>
</cp:coreProperties>
</file>